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65" r:id="rId4"/>
    <p:sldId id="259" r:id="rId5"/>
    <p:sldId id="270" r:id="rId6"/>
    <p:sldId id="258" r:id="rId7"/>
    <p:sldId id="271" r:id="rId8"/>
    <p:sldId id="261" r:id="rId9"/>
    <p:sldId id="272" r:id="rId10"/>
    <p:sldId id="260" r:id="rId11"/>
    <p:sldId id="273" r:id="rId12"/>
    <p:sldId id="262" r:id="rId13"/>
    <p:sldId id="274" r:id="rId14"/>
    <p:sldId id="263" r:id="rId15"/>
    <p:sldId id="275" r:id="rId16"/>
    <p:sldId id="276" r:id="rId17"/>
    <p:sldId id="264" r:id="rId18"/>
    <p:sldId id="277" r:id="rId19"/>
    <p:sldId id="278" r:id="rId20"/>
    <p:sldId id="269" r:id="rId21"/>
    <p:sldId id="268" r:id="rId22"/>
    <p:sldId id="266" r:id="rId23"/>
    <p:sldId id="26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88D62A4-58FB-42A9-85BB-559BB65D1E2B}">
          <p14:sldIdLst>
            <p14:sldId id="257"/>
            <p14:sldId id="280"/>
            <p14:sldId id="265"/>
            <p14:sldId id="259"/>
            <p14:sldId id="270"/>
            <p14:sldId id="258"/>
            <p14:sldId id="271"/>
            <p14:sldId id="261"/>
            <p14:sldId id="272"/>
            <p14:sldId id="260"/>
            <p14:sldId id="273"/>
            <p14:sldId id="262"/>
            <p14:sldId id="274"/>
            <p14:sldId id="263"/>
            <p14:sldId id="275"/>
            <p14:sldId id="276"/>
            <p14:sldId id="264"/>
            <p14:sldId id="277"/>
            <p14:sldId id="278"/>
            <p14:sldId id="269"/>
            <p14:sldId id="268"/>
            <p14:sldId id="266"/>
            <p14:sldId id="26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3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42836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8881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74161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4:13-14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7511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4:13-14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6242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4:13-14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7122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7511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8882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</a:t>
          </a: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70641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  <a:endParaRPr lang="it-IT" sz="3600" dirty="0">
            <a:solidFill>
              <a:sysClr val="window" lastClr="FFFFFF"/>
            </a:solidFill>
            <a:latin typeface="Trade Gothic Next Heavy" panose="020B0604020202020204" pitchFamily="34" charset="0"/>
            <a:ea typeface="+mn-ea"/>
            <a:cs typeface="+mn-cs"/>
          </a:endParaRP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</a:t>
          </a: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6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 </a:t>
          </a:r>
          <a:r>
            <a:rPr lang="it-IT" sz="20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Giov. 11:3-4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Giov. 9:1-3</a:t>
          </a: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6242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95AB1019-B167-4479-A9C7-1232BF732DE3}" type="presOf" srcId="{F5E86760-8503-4CDB-9B17-08DFF98AC64F}" destId="{8E96B4D4-453A-482A-A273-A362CD2F3379}" srcOrd="0" destOrd="0" presId="urn:microsoft.com/office/officeart/2005/8/layout/radial4"/>
    <dgm:cxn modelId="{5AE4071B-8B9D-41B3-B870-96FB9E6536E3}" type="presOf" srcId="{AEB7E1FE-C959-431C-8717-F6C7F6984D1A}" destId="{A7009C72-B066-403F-B16C-AE641558EA55}" srcOrd="0" destOrd="0" presId="urn:microsoft.com/office/officeart/2005/8/layout/radial4"/>
    <dgm:cxn modelId="{729C1E29-FFD9-4FF1-98B6-BD845DF653F1}" type="presOf" srcId="{177B60AC-D83B-46FD-A014-F674CCEFF41E}" destId="{40DA8A60-9ED6-4BB9-A221-DB91FBA91C0B}" srcOrd="0" destOrd="0" presId="urn:microsoft.com/office/officeart/2005/8/layout/radial4"/>
    <dgm:cxn modelId="{B833652B-D015-4077-9FBC-BE607E742B4D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7226C970-EA0A-4A0B-962A-BAD0F3825BD5}" type="presOf" srcId="{1CA15D3C-8872-46A2-A67B-62B7B81AFB2E}" destId="{9994EC62-C3B8-4423-AE6C-5ADF457344B4}" srcOrd="0" destOrd="0" presId="urn:microsoft.com/office/officeart/2005/8/layout/radial4"/>
    <dgm:cxn modelId="{E1D1B071-6326-4C60-B428-C57B4D45D71C}" type="presOf" srcId="{91305D46-DCF0-4634-8B2D-A9F7C2158181}" destId="{F5C96D0F-BDBF-4CEC-AD21-4BAB78C9FAAB}" srcOrd="0" destOrd="0" presId="urn:microsoft.com/office/officeart/2005/8/layout/radial4"/>
    <dgm:cxn modelId="{B03A3672-9D34-448F-B021-B71CAD6932DE}" type="presOf" srcId="{489C96EC-82E9-4C14-A2DD-5D80A1ABF776}" destId="{4496D7A8-0F70-425E-8316-A44397ED0FC8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5CB24857-94EF-48E1-BFCB-B3AD233E0FE6}" type="presOf" srcId="{97346AA2-4CAF-488E-AB44-F1807831C38C}" destId="{E2F06B09-C41A-4865-BE2F-F43ED2338B6E}" srcOrd="0" destOrd="0" presId="urn:microsoft.com/office/officeart/2005/8/layout/radial4"/>
    <dgm:cxn modelId="{3E80F17A-387D-4B86-ACD5-1AF6A9E69209}" type="presOf" srcId="{5DD390D0-604F-48AE-B161-55B31B6742AF}" destId="{7FBB74D0-6529-4512-9B83-7B164D211043}" srcOrd="0" destOrd="0" presId="urn:microsoft.com/office/officeart/2005/8/layout/radial4"/>
    <dgm:cxn modelId="{22CDFC84-9E69-43BE-90FF-3EDE5DFEA9C4}" type="presOf" srcId="{F14C5D55-E72C-4C50-9B7C-9DBFD9E66C4E}" destId="{F751E818-20CD-4E6F-83CA-F2CF27689BED}" srcOrd="0" destOrd="0" presId="urn:microsoft.com/office/officeart/2005/8/layout/radial4"/>
    <dgm:cxn modelId="{EE54EB87-EDB7-43B0-905C-530F847965FD}" type="presOf" srcId="{7F506A93-3AC8-4E39-87DF-41DCB2909DB8}" destId="{94D36684-24AD-4263-A653-2BF6850ACB3C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DF5ADCA0-107D-423B-AA74-89D0925FBE8D}" type="presOf" srcId="{23EC3D2C-4E2E-48E3-9CE3-B20ACEDD62D8}" destId="{2534302E-9C03-4EAB-A86A-D803B03B6497}" srcOrd="0" destOrd="0" presId="urn:microsoft.com/office/officeart/2005/8/layout/radial4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160AA0BE-C468-4332-9F96-48E535306C0D}" type="presOf" srcId="{18FDB0AA-F82F-4FC7-A903-5D7DDAF1D65B}" destId="{0324DBEE-41B3-4A8B-A1D8-0357F5F3769C}" srcOrd="0" destOrd="0" presId="urn:microsoft.com/office/officeart/2005/8/layout/radial4"/>
    <dgm:cxn modelId="{950016BF-B827-433D-AE8B-83D10DA6AC1D}" type="presOf" srcId="{7C741EA8-A743-43EE-B6CC-A61E983FEFAA}" destId="{83B1B118-9E88-47A9-8EE4-335CB074622C}" srcOrd="0" destOrd="0" presId="urn:microsoft.com/office/officeart/2005/8/layout/radial4"/>
    <dgm:cxn modelId="{B12EA7C8-8F64-4DB8-83ED-2509E1F3C00E}" type="presOf" srcId="{040CFE39-2186-489C-8BB5-9E943A3D3298}" destId="{F2C25300-6F6D-4123-B479-5D4E698388E2}" srcOrd="0" destOrd="0" presId="urn:microsoft.com/office/officeart/2005/8/layout/radial4"/>
    <dgm:cxn modelId="{E260A4CA-5680-490A-A8C0-24AD8B93382D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9817733B-BE62-476D-8C69-B8DC308AF7DA}" type="presParOf" srcId="{F2C25300-6F6D-4123-B479-5D4E698388E2}" destId="{A974F800-0453-4A09-B5F7-4CF26A132886}" srcOrd="0" destOrd="0" presId="urn:microsoft.com/office/officeart/2005/8/layout/radial4"/>
    <dgm:cxn modelId="{E138C846-B4BA-47C1-BAB8-0F8942F99253}" type="presParOf" srcId="{F2C25300-6F6D-4123-B479-5D4E698388E2}" destId="{83B1B118-9E88-47A9-8EE4-335CB074622C}" srcOrd="1" destOrd="0" presId="urn:microsoft.com/office/officeart/2005/8/layout/radial4"/>
    <dgm:cxn modelId="{8C9773A7-981B-40A5-A401-FAB986B14697}" type="presParOf" srcId="{F2C25300-6F6D-4123-B479-5D4E698388E2}" destId="{4496D7A8-0F70-425E-8316-A44397ED0FC8}" srcOrd="2" destOrd="0" presId="urn:microsoft.com/office/officeart/2005/8/layout/radial4"/>
    <dgm:cxn modelId="{C11EB494-E876-4696-8062-BA7F93312119}" type="presParOf" srcId="{F2C25300-6F6D-4123-B479-5D4E698388E2}" destId="{2534302E-9C03-4EAB-A86A-D803B03B6497}" srcOrd="3" destOrd="0" presId="urn:microsoft.com/office/officeart/2005/8/layout/radial4"/>
    <dgm:cxn modelId="{4A600A4B-40D6-4302-8CAC-5AA4E23231CA}" type="presParOf" srcId="{F2C25300-6F6D-4123-B479-5D4E698388E2}" destId="{A3A20232-E099-4A5E-A4E6-A8231C948D5C}" srcOrd="4" destOrd="0" presId="urn:microsoft.com/office/officeart/2005/8/layout/radial4"/>
    <dgm:cxn modelId="{FABA8F13-EB75-4775-AA96-72DD3CB77B10}" type="presParOf" srcId="{F2C25300-6F6D-4123-B479-5D4E698388E2}" destId="{7FBB74D0-6529-4512-9B83-7B164D211043}" srcOrd="5" destOrd="0" presId="urn:microsoft.com/office/officeart/2005/8/layout/radial4"/>
    <dgm:cxn modelId="{298EA720-8EA2-4FD2-AA61-2360999B6FCA}" type="presParOf" srcId="{F2C25300-6F6D-4123-B479-5D4E698388E2}" destId="{40DA8A60-9ED6-4BB9-A221-DB91FBA91C0B}" srcOrd="6" destOrd="0" presId="urn:microsoft.com/office/officeart/2005/8/layout/radial4"/>
    <dgm:cxn modelId="{A63623F3-5D77-4D5E-9086-87CBB30AB48C}" type="presParOf" srcId="{F2C25300-6F6D-4123-B479-5D4E698388E2}" destId="{E2F06B09-C41A-4865-BE2F-F43ED2338B6E}" srcOrd="7" destOrd="0" presId="urn:microsoft.com/office/officeart/2005/8/layout/radial4"/>
    <dgm:cxn modelId="{AD0F17E8-F6B5-45EF-9FB3-38E0517E2A8A}" type="presParOf" srcId="{F2C25300-6F6D-4123-B479-5D4E698388E2}" destId="{A7009C72-B066-403F-B16C-AE641558EA55}" srcOrd="8" destOrd="0" presId="urn:microsoft.com/office/officeart/2005/8/layout/radial4"/>
    <dgm:cxn modelId="{EBC4691B-FCAB-4837-A600-C2E18FB64D64}" type="presParOf" srcId="{F2C25300-6F6D-4123-B479-5D4E698388E2}" destId="{8E96B4D4-453A-482A-A273-A362CD2F3379}" srcOrd="9" destOrd="0" presId="urn:microsoft.com/office/officeart/2005/8/layout/radial4"/>
    <dgm:cxn modelId="{EACA4165-E281-4FD3-B51D-8F60D9D194A3}" type="presParOf" srcId="{F2C25300-6F6D-4123-B479-5D4E698388E2}" destId="{9994EC62-C3B8-4423-AE6C-5ADF457344B4}" srcOrd="10" destOrd="0" presId="urn:microsoft.com/office/officeart/2005/8/layout/radial4"/>
    <dgm:cxn modelId="{70273519-57D6-4696-8815-FC65374FB43E}" type="presParOf" srcId="{F2C25300-6F6D-4123-B479-5D4E698388E2}" destId="{0324DBEE-41B3-4A8B-A1D8-0357F5F3769C}" srcOrd="11" destOrd="0" presId="urn:microsoft.com/office/officeart/2005/8/layout/radial4"/>
    <dgm:cxn modelId="{E58E3860-863C-419F-ACB8-07D9AAC406F7}" type="presParOf" srcId="{F2C25300-6F6D-4123-B479-5D4E698388E2}" destId="{F5C96D0F-BDBF-4CEC-AD21-4BAB78C9FAAB}" srcOrd="12" destOrd="0" presId="urn:microsoft.com/office/officeart/2005/8/layout/radial4"/>
    <dgm:cxn modelId="{22FB6A82-0A36-4005-A7AB-9687633093A7}" type="presParOf" srcId="{F2C25300-6F6D-4123-B479-5D4E698388E2}" destId="{94D36684-24AD-4263-A653-2BF6850ACB3C}" srcOrd="13" destOrd="0" presId="urn:microsoft.com/office/officeart/2005/8/layout/radial4"/>
    <dgm:cxn modelId="{4DBBF72A-557B-49BF-9DD9-3400DA8269AF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 </a:t>
          </a:r>
          <a:r>
            <a:rPr lang="it-IT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11:3-4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</a:t>
          </a: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8882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42836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>
            <a:buNone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it-IT" sz="2000" b="1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7511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42836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42836" custRadScaleRad="72397" custRadScaleInc="-201631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11:28-32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42836" custRadScaleRad="72397" custRadScaleInc="-201631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11:28-32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7511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11:28-32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7510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975" custRadScaleInc="230260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9270" custRadScaleRad="72354" custRadScaleInc="-201613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557" custRadScaleInc="232633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0CFE39-2186-489C-8BB5-9E943A3D3298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20517C-E131-40E7-ADA1-685D2363AB91}">
      <dgm:prSet phldrT="[Testo]" custT="1"/>
      <dgm:spPr>
        <a:xfrm>
          <a:off x="2600216" y="3536048"/>
          <a:ext cx="2480753" cy="2027329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it-IT" sz="36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gm:t>
    </dgm:pt>
    <dgm:pt modelId="{8D0057DA-F46C-401A-811E-2092B79AE7D5}" type="parTrans" cxnId="{E03228D8-E4ED-46FD-9139-183145CFD0AE}">
      <dgm:prSet/>
      <dgm:spPr/>
      <dgm:t>
        <a:bodyPr/>
        <a:lstStyle/>
        <a:p>
          <a:endParaRPr lang="it-IT"/>
        </a:p>
      </dgm:t>
    </dgm:pt>
    <dgm:pt modelId="{239D5FB6-B090-4A44-B534-0ED3EBB01548}" type="sibTrans" cxnId="{E03228D8-E4ED-46FD-9139-183145CFD0AE}">
      <dgm:prSet/>
      <dgm:spPr/>
      <dgm:t>
        <a:bodyPr/>
        <a:lstStyle/>
        <a:p>
          <a:endParaRPr lang="it-IT"/>
        </a:p>
      </dgm:t>
    </dgm:pt>
    <dgm:pt modelId="{489C96EC-82E9-4C14-A2DD-5D80A1ABF776}">
      <dgm:prSet phldrT="[Testo]" custT="1"/>
      <dgm:spPr>
        <a:xfrm>
          <a:off x="-130711" y="3977614"/>
          <a:ext cx="152474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741EA8-A743-43EE-B6CC-A61E983FEFAA}" type="parTrans" cxnId="{00B956AB-9FAB-4FAC-B907-B23ABD299506}">
      <dgm:prSet/>
      <dgm:spPr>
        <a:xfrm rot="10835201">
          <a:off x="631610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A4027251-A66A-439F-ADA0-BB167440369F}" type="sibTrans" cxnId="{00B956AB-9FAB-4FAC-B907-B23ABD299506}">
      <dgm:prSet/>
      <dgm:spPr/>
      <dgm:t>
        <a:bodyPr/>
        <a:lstStyle/>
        <a:p>
          <a:endParaRPr lang="it-IT"/>
        </a:p>
      </dgm:t>
    </dgm:pt>
    <dgm:pt modelId="{813D9DA8-58DD-46D6-8158-04DF740CBC04}">
      <dgm:prSet phldrT="[Testo]" custT="1"/>
      <dgm:spPr>
        <a:xfrm>
          <a:off x="45642" y="2724027"/>
          <a:ext cx="1531858" cy="10273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gm:t>
    </dgm:pt>
    <dgm:pt modelId="{23EC3D2C-4E2E-48E3-9CE3-B20ACEDD62D8}" type="parTrans" cxnId="{5CB958DC-1C55-4ECE-999B-4DF1DC47918C}">
      <dgm:prSet/>
      <dgm:spPr>
        <a:xfrm rot="12205173">
          <a:off x="729572" y="3358900"/>
          <a:ext cx="199074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FE8F5462-2B31-4536-9C18-C1C145F4392B}" type="sibTrans" cxnId="{5CB958DC-1C55-4ECE-999B-4DF1DC47918C}">
      <dgm:prSet/>
      <dgm:spPr/>
      <dgm:t>
        <a:bodyPr/>
        <a:lstStyle/>
        <a:p>
          <a:endParaRPr lang="it-IT"/>
        </a:p>
      </dgm:t>
    </dgm:pt>
    <dgm:pt modelId="{1CA15D3C-8872-46A2-A67B-62B7B81AFB2E}">
      <dgm:prSet phldrT="[Testo]" custT="1"/>
      <dgm:spPr>
        <a:xfrm>
          <a:off x="4930868" y="1415029"/>
          <a:ext cx="1667369" cy="10142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E86760-8503-4CDB-9B17-08DFF98AC64F}" type="parTrans" cxnId="{681191F1-F8C9-4120-984B-8F12B0BEAFD8}">
      <dgm:prSet/>
      <dgm:spPr>
        <a:xfrm rot="18372753">
          <a:off x="4127055" y="2478252"/>
          <a:ext cx="205873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07E38B4F-67B4-415C-B0AF-AD60D2AA1E5E}" type="sibTrans" cxnId="{681191F1-F8C9-4120-984B-8F12B0BEAFD8}">
      <dgm:prSet/>
      <dgm:spPr/>
      <dgm:t>
        <a:bodyPr/>
        <a:lstStyle/>
        <a:p>
          <a:endParaRPr lang="it-IT"/>
        </a:p>
      </dgm:t>
    </dgm:pt>
    <dgm:pt modelId="{AEB7E1FE-C959-431C-8717-F6C7F6984D1A}">
      <dgm:prSet phldrT="[Testo]" custT="1"/>
      <dgm:spPr>
        <a:xfrm>
          <a:off x="2927399" y="760267"/>
          <a:ext cx="1844968" cy="10138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7346AA2-4CAF-488E-AB44-F1807831C38C}" type="parTrans" cxnId="{95F7889F-FB80-4910-8A9E-8A03B8528B73}">
      <dgm:prSet/>
      <dgm:spPr>
        <a:xfrm rot="16209730">
          <a:off x="2774803" y="2064787"/>
          <a:ext cx="214409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26E2FC10-170B-47AD-900C-D51423C11186}" type="sibTrans" cxnId="{95F7889F-FB80-4910-8A9E-8A03B8528B73}">
      <dgm:prSet/>
      <dgm:spPr/>
      <dgm:t>
        <a:bodyPr/>
        <a:lstStyle/>
        <a:p>
          <a:endParaRPr lang="it-IT"/>
        </a:p>
      </dgm:t>
    </dgm:pt>
    <dgm:pt modelId="{91305D46-DCF0-4634-8B2D-A9F7C2158181}">
      <dgm:prSet phldrT="[Testo]" custT="1"/>
      <dgm:spPr>
        <a:xfrm>
          <a:off x="5920764" y="2600165"/>
          <a:ext cx="1631308" cy="12099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anchor="t"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8FDB0AA-F82F-4FC7-A903-5D7DDAF1D65B}" type="parTrans" cxnId="{967B1F46-E4BD-4041-B887-3BCFC1AA6983}">
      <dgm:prSet/>
      <dgm:spPr>
        <a:xfrm rot="20105626">
          <a:off x="4930960" y="3329409"/>
          <a:ext cx="1893508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5F041820-0553-4B0E-8632-19CFFCE80B44}" type="sibTrans" cxnId="{967B1F46-E4BD-4041-B887-3BCFC1AA6983}">
      <dgm:prSet/>
      <dgm:spPr/>
      <dgm:t>
        <a:bodyPr/>
        <a:lstStyle/>
        <a:p>
          <a:endParaRPr lang="it-IT"/>
        </a:p>
      </dgm:t>
    </dgm:pt>
    <dgm:pt modelId="{177B60AC-D83B-46FD-A014-F674CCEFF41E}">
      <dgm:prSet phldrT="[Testo]" custT="1"/>
      <dgm:spPr>
        <a:xfrm>
          <a:off x="833614" y="1487252"/>
          <a:ext cx="19255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gm:t>
    </dgm:pt>
    <dgm:pt modelId="{5DD390D0-604F-48AE-B161-55B31B6742AF}" type="parTrans" cxnId="{D349BA54-0495-42A7-9628-0583EECCD41F}">
      <dgm:prSet/>
      <dgm:spPr>
        <a:xfrm rot="13859236">
          <a:off x="1418332" y="2544919"/>
          <a:ext cx="2040812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C7412495-F008-4DA5-A6BB-A66965C4ADB2}" type="sibTrans" cxnId="{D349BA54-0495-42A7-9628-0583EECCD41F}">
      <dgm:prSet/>
      <dgm:spPr/>
      <dgm:t>
        <a:bodyPr/>
        <a:lstStyle/>
        <a:p>
          <a:endParaRPr lang="it-IT"/>
        </a:p>
      </dgm:t>
    </dgm:pt>
    <dgm:pt modelId="{F14C5D55-E72C-4C50-9B7C-9DBFD9E66C4E}">
      <dgm:prSet custT="1"/>
      <dgm:spPr>
        <a:xfrm>
          <a:off x="6198141" y="3977614"/>
          <a:ext cx="1702771" cy="10784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endParaRPr lang="it-IT" sz="28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F506A93-3AC8-4E39-87DF-41DCB2909DB8}" type="parTrans" cxnId="{575CF29B-E9AA-4BFD-993C-55786004AE8F}">
      <dgm:prSet/>
      <dgm:spPr>
        <a:xfrm rot="21564799">
          <a:off x="5189099" y="4251944"/>
          <a:ext cx="1860476" cy="548869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gm:spPr>
      <dgm:t>
        <a:bodyPr/>
        <a:lstStyle/>
        <a:p>
          <a:endParaRPr lang="it-IT"/>
        </a:p>
      </dgm:t>
    </dgm:pt>
    <dgm:pt modelId="{D5F445C4-8B03-4A7D-B3B7-83E09B73E48C}" type="sibTrans" cxnId="{575CF29B-E9AA-4BFD-993C-55786004AE8F}">
      <dgm:prSet/>
      <dgm:spPr/>
      <dgm:t>
        <a:bodyPr/>
        <a:lstStyle/>
        <a:p>
          <a:endParaRPr lang="it-IT"/>
        </a:p>
      </dgm:t>
    </dgm:pt>
    <dgm:pt modelId="{F2C25300-6F6D-4123-B479-5D4E698388E2}" type="pres">
      <dgm:prSet presAssocID="{040CFE39-2186-489C-8BB5-9E943A3D32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4F800-0453-4A09-B5F7-4CF26A132886}" type="pres">
      <dgm:prSet presAssocID="{C120517C-E131-40E7-ADA1-685D2363AB91}" presName="centerShape" presStyleLbl="node0" presStyleIdx="0" presStyleCnt="1" custScaleX="128813" custScaleY="105269" custLinFactNeighborX="713" custLinFactNeighborY="-40024"/>
      <dgm:spPr/>
    </dgm:pt>
    <dgm:pt modelId="{83B1B118-9E88-47A9-8EE4-335CB074622C}" type="pres">
      <dgm:prSet presAssocID="{7C741EA8-A743-43EE-B6CC-A61E983FEFAA}" presName="parTrans" presStyleLbl="bgSibTrans2D1" presStyleIdx="0" presStyleCnt="7"/>
      <dgm:spPr/>
    </dgm:pt>
    <dgm:pt modelId="{4496D7A8-0F70-425E-8316-A44397ED0FC8}" type="pres">
      <dgm:prSet presAssocID="{489C96EC-82E9-4C14-A2DD-5D80A1ABF776}" presName="node" presStyleLbl="node1" presStyleIdx="0" presStyleCnt="7" custScaleX="108554" custRadScaleRad="140854" custRadScaleInc="172759">
        <dgm:presLayoutVars>
          <dgm:bulletEnabled val="1"/>
        </dgm:presLayoutVars>
      </dgm:prSet>
      <dgm:spPr/>
    </dgm:pt>
    <dgm:pt modelId="{2534302E-9C03-4EAB-A86A-D803B03B6497}" type="pres">
      <dgm:prSet presAssocID="{23EC3D2C-4E2E-48E3-9CE3-B20ACEDD62D8}" presName="parTrans" presStyleLbl="bgSibTrans2D1" presStyleIdx="1" presStyleCnt="7"/>
      <dgm:spPr/>
    </dgm:pt>
    <dgm:pt modelId="{A3A20232-E099-4A5E-A4E6-A8231C948D5C}" type="pres">
      <dgm:prSet presAssocID="{813D9DA8-58DD-46D6-8158-04DF740CBC04}" presName="node" presStyleLbl="node1" presStyleIdx="1" presStyleCnt="7" custScaleX="113631" custScaleY="95261" custRadScaleRad="111399" custRadScaleInc="4280">
        <dgm:presLayoutVars>
          <dgm:bulletEnabled val="1"/>
        </dgm:presLayoutVars>
      </dgm:prSet>
      <dgm:spPr/>
    </dgm:pt>
    <dgm:pt modelId="{7FBB74D0-6529-4512-9B83-7B164D211043}" type="pres">
      <dgm:prSet presAssocID="{5DD390D0-604F-48AE-B161-55B31B6742AF}" presName="parTrans" presStyleLbl="bgSibTrans2D1" presStyleIdx="2" presStyleCnt="7"/>
      <dgm:spPr/>
    </dgm:pt>
    <dgm:pt modelId="{40DA8A60-9ED6-4BB9-A221-DB91FBA91C0B}" type="pres">
      <dgm:prSet presAssocID="{177B60AC-D83B-46FD-A014-F674CCEFF41E}" presName="node" presStyleLbl="node1" presStyleIdx="2" presStyleCnt="7" custScaleX="168002" custRadScaleRad="71876" custRadScaleInc="-203970">
        <dgm:presLayoutVars>
          <dgm:bulletEnabled val="1"/>
        </dgm:presLayoutVars>
      </dgm:prSet>
      <dgm:spPr/>
    </dgm:pt>
    <dgm:pt modelId="{E2F06B09-C41A-4865-BE2F-F43ED2338B6E}" type="pres">
      <dgm:prSet presAssocID="{97346AA2-4CAF-488E-AB44-F1807831C38C}" presName="parTrans" presStyleLbl="bgSibTrans2D1" presStyleIdx="3" presStyleCnt="7"/>
      <dgm:spPr/>
    </dgm:pt>
    <dgm:pt modelId="{A7009C72-B066-403F-B16C-AE641558EA55}" type="pres">
      <dgm:prSet presAssocID="{AEB7E1FE-C959-431C-8717-F6C7F6984D1A}" presName="node" presStyleLbl="node1" presStyleIdx="3" presStyleCnt="7" custScaleX="136857" custScaleY="94005" custRadScaleRad="4804" custRadScaleInc="-518827">
        <dgm:presLayoutVars>
          <dgm:bulletEnabled val="1"/>
        </dgm:presLayoutVars>
      </dgm:prSet>
      <dgm:spPr/>
    </dgm:pt>
    <dgm:pt modelId="{8E96B4D4-453A-482A-A273-A362CD2F3379}" type="pres">
      <dgm:prSet presAssocID="{F5E86760-8503-4CDB-9B17-08DFF98AC64F}" presName="parTrans" presStyleLbl="bgSibTrans2D1" presStyleIdx="4" presStyleCnt="7"/>
      <dgm:spPr/>
    </dgm:pt>
    <dgm:pt modelId="{9994EC62-C3B8-4423-AE6C-5ADF457344B4}" type="pres">
      <dgm:prSet presAssocID="{1CA15D3C-8872-46A2-A67B-62B7B81AFB2E}" presName="node" presStyleLbl="node1" presStyleIdx="4" presStyleCnt="7" custScaleX="123683" custScaleY="94046" custRadScaleRad="57557" custRadScaleInc="232633">
        <dgm:presLayoutVars>
          <dgm:bulletEnabled val="1"/>
        </dgm:presLayoutVars>
      </dgm:prSet>
      <dgm:spPr/>
    </dgm:pt>
    <dgm:pt modelId="{0324DBEE-41B3-4A8B-A1D8-0357F5F3769C}" type="pres">
      <dgm:prSet presAssocID="{18FDB0AA-F82F-4FC7-A903-5D7DDAF1D65B}" presName="parTrans" presStyleLbl="bgSibTrans2D1" presStyleIdx="5" presStyleCnt="7" custScaleX="99917"/>
      <dgm:spPr/>
    </dgm:pt>
    <dgm:pt modelId="{F5C96D0F-BDBF-4CEC-AD21-4BAB78C9FAAB}" type="pres">
      <dgm:prSet presAssocID="{91305D46-DCF0-4634-8B2D-A9F7C2158181}" presName="node" presStyleLbl="node1" presStyleIdx="5" presStyleCnt="7" custScaleX="121008" custScaleY="112189" custRadScaleRad="99069" custRadScaleInc="21898">
        <dgm:presLayoutVars>
          <dgm:bulletEnabled val="1"/>
        </dgm:presLayoutVars>
      </dgm:prSet>
      <dgm:spPr/>
    </dgm:pt>
    <dgm:pt modelId="{94D36684-24AD-4263-A653-2BF6850ACB3C}" type="pres">
      <dgm:prSet presAssocID="{7F506A93-3AC8-4E39-87DF-41DCB2909DB8}" presName="parTrans" presStyleLbl="bgSibTrans2D1" presStyleIdx="6" presStyleCnt="7"/>
      <dgm:spPr/>
    </dgm:pt>
    <dgm:pt modelId="{F751E818-20CD-4E6F-83CA-F2CF27689BED}" type="pres">
      <dgm:prSet presAssocID="{F14C5D55-E72C-4C50-9B7C-9DBFD9E66C4E}" presName="node" presStyleLbl="node1" presStyleIdx="6" presStyleCnt="7" custScaleX="122241" custRadScaleRad="141184" custRadScaleInc="-172249">
        <dgm:presLayoutVars>
          <dgm:bulletEnabled val="1"/>
        </dgm:presLayoutVars>
      </dgm:prSet>
      <dgm:spPr/>
    </dgm:pt>
  </dgm:ptLst>
  <dgm:cxnLst>
    <dgm:cxn modelId="{E0803000-909C-4DD5-87E5-F4C915425388}" type="presOf" srcId="{7C741EA8-A743-43EE-B6CC-A61E983FEFAA}" destId="{83B1B118-9E88-47A9-8EE4-335CB074622C}" srcOrd="0" destOrd="0" presId="urn:microsoft.com/office/officeart/2005/8/layout/radial4"/>
    <dgm:cxn modelId="{9224FB02-DC99-4FC3-922B-72C4ABFA37BD}" type="presOf" srcId="{5DD390D0-604F-48AE-B161-55B31B6742AF}" destId="{7FBB74D0-6529-4512-9B83-7B164D211043}" srcOrd="0" destOrd="0" presId="urn:microsoft.com/office/officeart/2005/8/layout/radial4"/>
    <dgm:cxn modelId="{A5C8F20E-CE82-413D-B5BD-002D799A6767}" type="presOf" srcId="{177B60AC-D83B-46FD-A014-F674CCEFF41E}" destId="{40DA8A60-9ED6-4BB9-A221-DB91FBA91C0B}" srcOrd="0" destOrd="0" presId="urn:microsoft.com/office/officeart/2005/8/layout/radial4"/>
    <dgm:cxn modelId="{15AD6637-9F82-4D20-83FD-DE2B732E3A86}" type="presOf" srcId="{813D9DA8-58DD-46D6-8158-04DF740CBC04}" destId="{A3A20232-E099-4A5E-A4E6-A8231C948D5C}" srcOrd="0" destOrd="0" presId="urn:microsoft.com/office/officeart/2005/8/layout/radial4"/>
    <dgm:cxn modelId="{967B1F46-E4BD-4041-B887-3BCFC1AA6983}" srcId="{C120517C-E131-40E7-ADA1-685D2363AB91}" destId="{91305D46-DCF0-4634-8B2D-A9F7C2158181}" srcOrd="5" destOrd="0" parTransId="{18FDB0AA-F82F-4FC7-A903-5D7DDAF1D65B}" sibTransId="{5F041820-0553-4B0E-8632-19CFFCE80B44}"/>
    <dgm:cxn modelId="{19EF8548-C1AA-4744-8874-EE689CBD6B19}" type="presOf" srcId="{1CA15D3C-8872-46A2-A67B-62B7B81AFB2E}" destId="{9994EC62-C3B8-4423-AE6C-5ADF457344B4}" srcOrd="0" destOrd="0" presId="urn:microsoft.com/office/officeart/2005/8/layout/radial4"/>
    <dgm:cxn modelId="{631E194E-1547-4D58-B0AB-C296C2BE6813}" type="presOf" srcId="{F5E86760-8503-4CDB-9B17-08DFF98AC64F}" destId="{8E96B4D4-453A-482A-A273-A362CD2F3379}" srcOrd="0" destOrd="0" presId="urn:microsoft.com/office/officeart/2005/8/layout/radial4"/>
    <dgm:cxn modelId="{D349BA54-0495-42A7-9628-0583EECCD41F}" srcId="{C120517C-E131-40E7-ADA1-685D2363AB91}" destId="{177B60AC-D83B-46FD-A014-F674CCEFF41E}" srcOrd="2" destOrd="0" parTransId="{5DD390D0-604F-48AE-B161-55B31B6742AF}" sibTransId="{C7412495-F008-4DA5-A6BB-A66965C4ADB2}"/>
    <dgm:cxn modelId="{87A1E255-55B0-4F58-A4F7-A4A226F2BCBF}" type="presOf" srcId="{040CFE39-2186-489C-8BB5-9E943A3D3298}" destId="{F2C25300-6F6D-4123-B479-5D4E698388E2}" srcOrd="0" destOrd="0" presId="urn:microsoft.com/office/officeart/2005/8/layout/radial4"/>
    <dgm:cxn modelId="{062C1876-8BB9-4572-8E7D-8CE8873FEF42}" type="presOf" srcId="{7F506A93-3AC8-4E39-87DF-41DCB2909DB8}" destId="{94D36684-24AD-4263-A653-2BF6850ACB3C}" srcOrd="0" destOrd="0" presId="urn:microsoft.com/office/officeart/2005/8/layout/radial4"/>
    <dgm:cxn modelId="{9DDC1858-8E9C-4EA7-916C-903376C1114B}" type="presOf" srcId="{23EC3D2C-4E2E-48E3-9CE3-B20ACEDD62D8}" destId="{2534302E-9C03-4EAB-A86A-D803B03B6497}" srcOrd="0" destOrd="0" presId="urn:microsoft.com/office/officeart/2005/8/layout/radial4"/>
    <dgm:cxn modelId="{3B379899-B533-4AE6-81C1-2B93AD2A1B42}" type="presOf" srcId="{97346AA2-4CAF-488E-AB44-F1807831C38C}" destId="{E2F06B09-C41A-4865-BE2F-F43ED2338B6E}" srcOrd="0" destOrd="0" presId="urn:microsoft.com/office/officeart/2005/8/layout/radial4"/>
    <dgm:cxn modelId="{575CF29B-E9AA-4BFD-993C-55786004AE8F}" srcId="{C120517C-E131-40E7-ADA1-685D2363AB91}" destId="{F14C5D55-E72C-4C50-9B7C-9DBFD9E66C4E}" srcOrd="6" destOrd="0" parTransId="{7F506A93-3AC8-4E39-87DF-41DCB2909DB8}" sibTransId="{D5F445C4-8B03-4A7D-B3B7-83E09B73E48C}"/>
    <dgm:cxn modelId="{95F7889F-FB80-4910-8A9E-8A03B8528B73}" srcId="{C120517C-E131-40E7-ADA1-685D2363AB91}" destId="{AEB7E1FE-C959-431C-8717-F6C7F6984D1A}" srcOrd="3" destOrd="0" parTransId="{97346AA2-4CAF-488E-AB44-F1807831C38C}" sibTransId="{26E2FC10-170B-47AD-900C-D51423C11186}"/>
    <dgm:cxn modelId="{00B956AB-9FAB-4FAC-B907-B23ABD299506}" srcId="{C120517C-E131-40E7-ADA1-685D2363AB91}" destId="{489C96EC-82E9-4C14-A2DD-5D80A1ABF776}" srcOrd="0" destOrd="0" parTransId="{7C741EA8-A743-43EE-B6CC-A61E983FEFAA}" sibTransId="{A4027251-A66A-439F-ADA0-BB167440369F}"/>
    <dgm:cxn modelId="{5A3B3FC9-74F7-4F9A-9C18-940E4C4450CC}" type="presOf" srcId="{C120517C-E131-40E7-ADA1-685D2363AB91}" destId="{A974F800-0453-4A09-B5F7-4CF26A132886}" srcOrd="0" destOrd="0" presId="urn:microsoft.com/office/officeart/2005/8/layout/radial4"/>
    <dgm:cxn modelId="{E03228D8-E4ED-46FD-9139-183145CFD0AE}" srcId="{040CFE39-2186-489C-8BB5-9E943A3D3298}" destId="{C120517C-E131-40E7-ADA1-685D2363AB91}" srcOrd="0" destOrd="0" parTransId="{8D0057DA-F46C-401A-811E-2092B79AE7D5}" sibTransId="{239D5FB6-B090-4A44-B534-0ED3EBB01548}"/>
    <dgm:cxn modelId="{5CB958DC-1C55-4ECE-999B-4DF1DC47918C}" srcId="{C120517C-E131-40E7-ADA1-685D2363AB91}" destId="{813D9DA8-58DD-46D6-8158-04DF740CBC04}" srcOrd="1" destOrd="0" parTransId="{23EC3D2C-4E2E-48E3-9CE3-B20ACEDD62D8}" sibTransId="{FE8F5462-2B31-4536-9C18-C1C145F4392B}"/>
    <dgm:cxn modelId="{7F0D15DF-6844-4AB8-88A7-0FFA63B8DC93}" type="presOf" srcId="{F14C5D55-E72C-4C50-9B7C-9DBFD9E66C4E}" destId="{F751E818-20CD-4E6F-83CA-F2CF27689BED}" srcOrd="0" destOrd="0" presId="urn:microsoft.com/office/officeart/2005/8/layout/radial4"/>
    <dgm:cxn modelId="{D04208E1-22CE-491F-8597-247D0A7399EA}" type="presOf" srcId="{489C96EC-82E9-4C14-A2DD-5D80A1ABF776}" destId="{4496D7A8-0F70-425E-8316-A44397ED0FC8}" srcOrd="0" destOrd="0" presId="urn:microsoft.com/office/officeart/2005/8/layout/radial4"/>
    <dgm:cxn modelId="{17EA50EC-6FF6-4C51-BEC3-A909EF97A029}" type="presOf" srcId="{18FDB0AA-F82F-4FC7-A903-5D7DDAF1D65B}" destId="{0324DBEE-41B3-4A8B-A1D8-0357F5F3769C}" srcOrd="0" destOrd="0" presId="urn:microsoft.com/office/officeart/2005/8/layout/radial4"/>
    <dgm:cxn modelId="{681191F1-F8C9-4120-984B-8F12B0BEAFD8}" srcId="{C120517C-E131-40E7-ADA1-685D2363AB91}" destId="{1CA15D3C-8872-46A2-A67B-62B7B81AFB2E}" srcOrd="4" destOrd="0" parTransId="{F5E86760-8503-4CDB-9B17-08DFF98AC64F}" sibTransId="{07E38B4F-67B4-415C-B0AF-AD60D2AA1E5E}"/>
    <dgm:cxn modelId="{F334F7F1-0BCE-4A90-AF07-A7880B4BB97E}" type="presOf" srcId="{91305D46-DCF0-4634-8B2D-A9F7C2158181}" destId="{F5C96D0F-BDBF-4CEC-AD21-4BAB78C9FAAB}" srcOrd="0" destOrd="0" presId="urn:microsoft.com/office/officeart/2005/8/layout/radial4"/>
    <dgm:cxn modelId="{A8AFE8F9-687A-4727-84AE-7E35F82948E6}" type="presOf" srcId="{AEB7E1FE-C959-431C-8717-F6C7F6984D1A}" destId="{A7009C72-B066-403F-B16C-AE641558EA55}" srcOrd="0" destOrd="0" presId="urn:microsoft.com/office/officeart/2005/8/layout/radial4"/>
    <dgm:cxn modelId="{817FD227-6DFA-4C32-BBE0-4290C49FF0A7}" type="presParOf" srcId="{F2C25300-6F6D-4123-B479-5D4E698388E2}" destId="{A974F800-0453-4A09-B5F7-4CF26A132886}" srcOrd="0" destOrd="0" presId="urn:microsoft.com/office/officeart/2005/8/layout/radial4"/>
    <dgm:cxn modelId="{C6F73A2B-345D-407D-B8FC-59CCAD07FEF5}" type="presParOf" srcId="{F2C25300-6F6D-4123-B479-5D4E698388E2}" destId="{83B1B118-9E88-47A9-8EE4-335CB074622C}" srcOrd="1" destOrd="0" presId="urn:microsoft.com/office/officeart/2005/8/layout/radial4"/>
    <dgm:cxn modelId="{2AA69216-ADC7-4AF2-9542-0B9295CC7ABC}" type="presParOf" srcId="{F2C25300-6F6D-4123-B479-5D4E698388E2}" destId="{4496D7A8-0F70-425E-8316-A44397ED0FC8}" srcOrd="2" destOrd="0" presId="urn:microsoft.com/office/officeart/2005/8/layout/radial4"/>
    <dgm:cxn modelId="{7369BCC9-7E02-4F54-94B5-63A1B871BEFE}" type="presParOf" srcId="{F2C25300-6F6D-4123-B479-5D4E698388E2}" destId="{2534302E-9C03-4EAB-A86A-D803B03B6497}" srcOrd="3" destOrd="0" presId="urn:microsoft.com/office/officeart/2005/8/layout/radial4"/>
    <dgm:cxn modelId="{2BEB9C25-7D9C-47F3-A739-463F84E591DF}" type="presParOf" srcId="{F2C25300-6F6D-4123-B479-5D4E698388E2}" destId="{A3A20232-E099-4A5E-A4E6-A8231C948D5C}" srcOrd="4" destOrd="0" presId="urn:microsoft.com/office/officeart/2005/8/layout/radial4"/>
    <dgm:cxn modelId="{3EA26AAD-89A9-4996-A6AD-CEE9447895E1}" type="presParOf" srcId="{F2C25300-6F6D-4123-B479-5D4E698388E2}" destId="{7FBB74D0-6529-4512-9B83-7B164D211043}" srcOrd="5" destOrd="0" presId="urn:microsoft.com/office/officeart/2005/8/layout/radial4"/>
    <dgm:cxn modelId="{F5A99DC3-4A10-4A1C-B385-1CF9C0EC9871}" type="presParOf" srcId="{F2C25300-6F6D-4123-B479-5D4E698388E2}" destId="{40DA8A60-9ED6-4BB9-A221-DB91FBA91C0B}" srcOrd="6" destOrd="0" presId="urn:microsoft.com/office/officeart/2005/8/layout/radial4"/>
    <dgm:cxn modelId="{A844715D-DFAD-47C6-B5C6-7BB1AC30AF87}" type="presParOf" srcId="{F2C25300-6F6D-4123-B479-5D4E698388E2}" destId="{E2F06B09-C41A-4865-BE2F-F43ED2338B6E}" srcOrd="7" destOrd="0" presId="urn:microsoft.com/office/officeart/2005/8/layout/radial4"/>
    <dgm:cxn modelId="{B87EDD0F-2B38-44DB-AFDD-4B43934EAAA6}" type="presParOf" srcId="{F2C25300-6F6D-4123-B479-5D4E698388E2}" destId="{A7009C72-B066-403F-B16C-AE641558EA55}" srcOrd="8" destOrd="0" presId="urn:microsoft.com/office/officeart/2005/8/layout/radial4"/>
    <dgm:cxn modelId="{7D8B0FDB-77CF-4D65-9A57-9D8586C64434}" type="presParOf" srcId="{F2C25300-6F6D-4123-B479-5D4E698388E2}" destId="{8E96B4D4-453A-482A-A273-A362CD2F3379}" srcOrd="9" destOrd="0" presId="urn:microsoft.com/office/officeart/2005/8/layout/radial4"/>
    <dgm:cxn modelId="{90D3A7EF-CD22-4841-8C29-FCCB046CBA0C}" type="presParOf" srcId="{F2C25300-6F6D-4123-B479-5D4E698388E2}" destId="{9994EC62-C3B8-4423-AE6C-5ADF457344B4}" srcOrd="10" destOrd="0" presId="urn:microsoft.com/office/officeart/2005/8/layout/radial4"/>
    <dgm:cxn modelId="{EC08F73B-33E0-40D7-A7F9-AC48A2035752}" type="presParOf" srcId="{F2C25300-6F6D-4123-B479-5D4E698388E2}" destId="{0324DBEE-41B3-4A8B-A1D8-0357F5F3769C}" srcOrd="11" destOrd="0" presId="urn:microsoft.com/office/officeart/2005/8/layout/radial4"/>
    <dgm:cxn modelId="{85CEEA95-DD30-4717-AAAB-F81F6C8B7D5A}" type="presParOf" srcId="{F2C25300-6F6D-4123-B479-5D4E698388E2}" destId="{F5C96D0F-BDBF-4CEC-AD21-4BAB78C9FAAB}" srcOrd="12" destOrd="0" presId="urn:microsoft.com/office/officeart/2005/8/layout/radial4"/>
    <dgm:cxn modelId="{2602BBA9-0CB3-40CC-9FB3-C327AFC718D8}" type="presParOf" srcId="{F2C25300-6F6D-4123-B479-5D4E698388E2}" destId="{94D36684-24AD-4263-A653-2BF6850ACB3C}" srcOrd="13" destOrd="0" presId="urn:microsoft.com/office/officeart/2005/8/layout/radial4"/>
    <dgm:cxn modelId="{700DF73F-A0A0-4CA7-874C-302912CAD2A5}" type="presParOf" srcId="{F2C25300-6F6D-4123-B479-5D4E698388E2}" destId="{F751E818-20CD-4E6F-83CA-F2CF27689BE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839128" y="3299321"/>
          <a:ext cx="221562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75474" y="3335667"/>
        <a:ext cx="214292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37128" y="3299321"/>
          <a:ext cx="2619621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73474" y="3335667"/>
        <a:ext cx="2546929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596177" y="3299321"/>
          <a:ext cx="2701522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32523" y="3335667"/>
        <a:ext cx="2628830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47753" y="3299321"/>
          <a:ext cx="259837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84099" y="3335667"/>
        <a:ext cx="252567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4:13-14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57595" y="3299321"/>
          <a:ext cx="2578685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93941" y="3335667"/>
        <a:ext cx="2505993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4:13-14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50770" y="3299321"/>
          <a:ext cx="2592336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87116" y="3335667"/>
        <a:ext cx="2519644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4:13-14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47753" y="3299321"/>
          <a:ext cx="259837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84099" y="3335667"/>
        <a:ext cx="252567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37120" y="3299321"/>
          <a:ext cx="2619636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73466" y="3335667"/>
        <a:ext cx="2546944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23477" y="3299321"/>
          <a:ext cx="2646921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</a:t>
          </a: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59823" y="3335667"/>
        <a:ext cx="2574229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  <a:endParaRPr lang="it-IT" sz="3600" kern="1200" dirty="0">
            <a:solidFill>
              <a:sysClr val="window" lastClr="FFFFFF"/>
            </a:solidFill>
            <a:latin typeface="Trade Gothic Next Heavy" panose="020B0604020202020204" pitchFamily="34" charset="0"/>
            <a:ea typeface="+mn-ea"/>
            <a:cs typeface="+mn-cs"/>
          </a:endParaRP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57595" y="3299321"/>
          <a:ext cx="2578685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</a:t>
          </a: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93941" y="3335667"/>
        <a:ext cx="2505993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12:7-10</a:t>
          </a:r>
          <a:endParaRPr lang="it-IT" sz="1600" b="1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 </a:t>
          </a:r>
          <a:r>
            <a:rPr lang="it-IT" sz="20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Giov. 11:3-4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Giov. 9:1-3</a:t>
          </a: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37120" y="3299321"/>
          <a:ext cx="2619636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73466" y="3335667"/>
        <a:ext cx="2546944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 </a:t>
          </a:r>
          <a:r>
            <a:rPr lang="it-IT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11:3-4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</a:t>
          </a: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839128" y="3299321"/>
          <a:ext cx="221562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75474" y="3335667"/>
        <a:ext cx="214292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47753" y="3299321"/>
          <a:ext cx="259837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84099" y="3335667"/>
        <a:ext cx="252567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Strumento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4:13 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Prova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Giobbe 2:4-10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Galati 4:14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Gloria di Dio</a:t>
          </a: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9:1-3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 err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Giov</a:t>
          </a:r>
          <a:r>
            <a:rPr lang="it-IT" sz="2000" b="1" kern="120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. 11:3-4 </a:t>
          </a: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839128" y="3299321"/>
          <a:ext cx="221562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75474" y="3335667"/>
        <a:ext cx="214292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79614">
          <a:off x="1611232" y="2773945"/>
          <a:ext cx="2316205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823879" y="3268972"/>
          <a:ext cx="221562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60225" y="3305318"/>
        <a:ext cx="214292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11:28-32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79614">
          <a:off x="1611232" y="2773945"/>
          <a:ext cx="2316205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823879" y="3268972"/>
          <a:ext cx="221562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60225" y="3305318"/>
        <a:ext cx="214292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11:28-32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47753" y="3299321"/>
          <a:ext cx="259837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84099" y="3335667"/>
        <a:ext cx="2525678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11:28-32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47761" y="3299321"/>
          <a:ext cx="2598354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84107" y="3335667"/>
        <a:ext cx="2525662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69535">
          <a:off x="4959499" y="3015877"/>
          <a:ext cx="2229842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62717" y="3655714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96899" y="3689896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78586">
          <a:off x="1612737" y="2774057"/>
          <a:ext cx="2315189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20465" y="3268983"/>
          <a:ext cx="2625655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56811" y="3305329"/>
        <a:ext cx="2552963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94024">
          <a:off x="4942246" y="3029745"/>
          <a:ext cx="224061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47465" y="3678577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81647" y="3712759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F800-0453-4A09-B5F7-4CF26A132886}">
      <dsp:nvSpPr>
        <dsp:cNvPr id="0" name=""/>
        <dsp:cNvSpPr/>
      </dsp:nvSpPr>
      <dsp:spPr>
        <a:xfrm>
          <a:off x="3205362" y="144485"/>
          <a:ext cx="2854429" cy="2332706"/>
        </a:xfrm>
        <a:prstGeom prst="ellipse">
          <a:avLst/>
        </a:prstGeom>
        <a:gradFill rotWithShape="0">
          <a:gsLst>
            <a:gs pos="0">
              <a:srgbClr val="AC3EC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AC3EC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ysClr val="window" lastClr="FFFFFF"/>
              </a:solidFill>
              <a:latin typeface="Trade Gothic Next Heavy" panose="020B0604020202020204" pitchFamily="34" charset="0"/>
              <a:ea typeface="+mn-ea"/>
              <a:cs typeface="+mn-cs"/>
            </a:rPr>
            <a:t>Infermità</a:t>
          </a:r>
        </a:p>
      </dsp:txBody>
      <dsp:txXfrm>
        <a:off x="3623383" y="486102"/>
        <a:ext cx="2018387" cy="1649472"/>
      </dsp:txXfrm>
    </dsp:sp>
    <dsp:sp modelId="{83B1B118-9E88-47A9-8EE4-335CB074622C}">
      <dsp:nvSpPr>
        <dsp:cNvPr id="0" name=""/>
        <dsp:cNvSpPr/>
      </dsp:nvSpPr>
      <dsp:spPr>
        <a:xfrm rot="11418118">
          <a:off x="844261" y="513948"/>
          <a:ext cx="2282824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D7A8-0F70-425E-8316-A44397ED0FC8}">
      <dsp:nvSpPr>
        <dsp:cNvPr id="0" name=""/>
        <dsp:cNvSpPr/>
      </dsp:nvSpPr>
      <dsp:spPr>
        <a:xfrm>
          <a:off x="20737" y="5129"/>
          <a:ext cx="1683850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Punizione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Esodo 15:26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083" y="41475"/>
        <a:ext cx="1611158" cy="1168239"/>
      </dsp:txXfrm>
    </dsp:sp>
    <dsp:sp modelId="{2534302E-9C03-4EAB-A86A-D803B03B6497}">
      <dsp:nvSpPr>
        <dsp:cNvPr id="0" name=""/>
        <dsp:cNvSpPr/>
      </dsp:nvSpPr>
      <dsp:spPr>
        <a:xfrm rot="10014784">
          <a:off x="1027360" y="1584538"/>
          <a:ext cx="213898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20232-E099-4A5E-A4E6-A8231C948D5C}">
      <dsp:nvSpPr>
        <dsp:cNvPr id="0" name=""/>
        <dsp:cNvSpPr/>
      </dsp:nvSpPr>
      <dsp:spPr>
        <a:xfrm>
          <a:off x="173835" y="1551413"/>
          <a:ext cx="1762603" cy="11821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6B298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6B298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Correzione</a:t>
          </a: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1Cor. 11:29-32</a:t>
          </a:r>
        </a:p>
      </dsp:txBody>
      <dsp:txXfrm>
        <a:off x="208458" y="1586036"/>
        <a:ext cx="1693357" cy="1112877"/>
      </dsp:txXfrm>
    </dsp:sp>
    <dsp:sp modelId="{7FBB74D0-6529-4512-9B83-7B164D211043}">
      <dsp:nvSpPr>
        <dsp:cNvPr id="0" name=""/>
        <dsp:cNvSpPr/>
      </dsp:nvSpPr>
      <dsp:spPr>
        <a:xfrm rot="8149791">
          <a:off x="1617869" y="2793008"/>
          <a:ext cx="2327828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90BA4C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A8A60-9ED6-4BB9-A221-DB91FBA91C0B}">
      <dsp:nvSpPr>
        <dsp:cNvPr id="0" name=""/>
        <dsp:cNvSpPr/>
      </dsp:nvSpPr>
      <dsp:spPr>
        <a:xfrm>
          <a:off x="643945" y="3299321"/>
          <a:ext cx="2605986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BA4C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90BA4C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Conseguenza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Peccato/Disattenzione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Giac</a:t>
          </a: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. 5:14-16</a:t>
          </a:r>
        </a:p>
      </dsp:txBody>
      <dsp:txXfrm>
        <a:off x="680291" y="3335667"/>
        <a:ext cx="2533294" cy="1168239"/>
      </dsp:txXfrm>
    </dsp:sp>
    <dsp:sp modelId="{E2F06B09-C41A-4865-BE2F-F43ED2338B6E}">
      <dsp:nvSpPr>
        <dsp:cNvPr id="0" name=""/>
        <dsp:cNvSpPr/>
      </dsp:nvSpPr>
      <dsp:spPr>
        <a:xfrm rot="5602515">
          <a:off x="3597909" y="3170200"/>
          <a:ext cx="1812767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DD9D3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9C72-B066-403F-B16C-AE641558EA55}">
      <dsp:nvSpPr>
        <dsp:cNvPr id="0" name=""/>
        <dsp:cNvSpPr/>
      </dsp:nvSpPr>
      <dsp:spPr>
        <a:xfrm>
          <a:off x="3389491" y="3807515"/>
          <a:ext cx="2122876" cy="11665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9D3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DD9D3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Prevenzione</a:t>
          </a:r>
          <a:endParaRPr lang="it-IT" sz="24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2Cor. 12:7</a:t>
          </a: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3658" y="3841682"/>
        <a:ext cx="2054542" cy="1098203"/>
      </dsp:txXfrm>
    </dsp:sp>
    <dsp:sp modelId="{8E96B4D4-453A-482A-A273-A362CD2F3379}">
      <dsp:nvSpPr>
        <dsp:cNvPr id="0" name=""/>
        <dsp:cNvSpPr/>
      </dsp:nvSpPr>
      <dsp:spPr>
        <a:xfrm rot="3294024">
          <a:off x="4942246" y="3029745"/>
          <a:ext cx="224061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E25247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4EC62-C3B8-4423-AE6C-5ADF457344B4}">
      <dsp:nvSpPr>
        <dsp:cNvPr id="0" name=""/>
        <dsp:cNvSpPr/>
      </dsp:nvSpPr>
      <dsp:spPr>
        <a:xfrm>
          <a:off x="5747465" y="3678577"/>
          <a:ext cx="1918526" cy="11670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5247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E25247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81647" y="3712759"/>
        <a:ext cx="1850162" cy="1098682"/>
      </dsp:txXfrm>
    </dsp:sp>
    <dsp:sp modelId="{0324DBEE-41B3-4A8B-A1D8-0357F5F3769C}">
      <dsp:nvSpPr>
        <dsp:cNvPr id="0" name=""/>
        <dsp:cNvSpPr/>
      </dsp:nvSpPr>
      <dsp:spPr>
        <a:xfrm rot="1427937">
          <a:off x="5911896" y="2020325"/>
          <a:ext cx="2090741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77BD1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96D0F-BDBF-4CEC-AD21-4BAB78C9FAAB}">
      <dsp:nvSpPr>
        <dsp:cNvPr id="0" name=""/>
        <dsp:cNvSpPr/>
      </dsp:nvSpPr>
      <dsp:spPr>
        <a:xfrm>
          <a:off x="6976025" y="2062191"/>
          <a:ext cx="1877032" cy="13921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77BD1">
                <a:hueOff val="0"/>
                <a:satOff val="0"/>
                <a:lumOff val="0"/>
                <a:tint val="98000"/>
                <a:lumMod val="100000"/>
                <a:alpha val="70000"/>
              </a:srgbClr>
            </a:gs>
            <a:gs pos="100000">
              <a:srgbClr val="477BD1">
                <a:hueOff val="0"/>
                <a:satOff val="0"/>
                <a:lumOff val="0"/>
                <a:alphaOff val="0"/>
                <a:shade val="88000"/>
                <a:lumMod val="88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16801" y="2102967"/>
        <a:ext cx="1795480" cy="1310636"/>
      </dsp:txXfrm>
    </dsp:sp>
    <dsp:sp modelId="{94D36684-24AD-4263-A653-2BF6850ACB3C}">
      <dsp:nvSpPr>
        <dsp:cNvPr id="0" name=""/>
        <dsp:cNvSpPr/>
      </dsp:nvSpPr>
      <dsp:spPr>
        <a:xfrm rot="20967382">
          <a:off x="6131523" y="511218"/>
          <a:ext cx="2201220" cy="631545"/>
        </a:xfrm>
        <a:prstGeom prst="leftArrow">
          <a:avLst>
            <a:gd name="adj1" fmla="val 60000"/>
            <a:gd name="adj2" fmla="val 50000"/>
          </a:avLst>
        </a:prstGeom>
        <a:solidFill>
          <a:srgbClr val="46B298">
            <a:hueOff val="0"/>
            <a:satOff val="0"/>
            <a:lumOff val="0"/>
            <a:alpha val="7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1E818-20CD-4E6F-83CA-F2CF27689BED}">
      <dsp:nvSpPr>
        <dsp:cNvPr id="0" name=""/>
        <dsp:cNvSpPr/>
      </dsp:nvSpPr>
      <dsp:spPr>
        <a:xfrm>
          <a:off x="7366082" y="5131"/>
          <a:ext cx="1896158" cy="12409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C836">
                <a:alpha val="70000"/>
              </a:srgbClr>
            </a:gs>
            <a:gs pos="100000">
              <a:srgbClr val="46B298">
                <a:lumMod val="60000"/>
                <a:lumOff val="40000"/>
              </a:srgb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it-IT" sz="28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02428" y="41477"/>
        <a:ext cx="1823466" cy="1168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454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18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091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982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2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11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361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98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41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68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50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7B2C-EF58-4DDE-ACCB-A330F2EFE508}" type="datetimeFigureOut">
              <a:rPr lang="it-IT" smtClean="0"/>
              <a:t>27/02/2022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D095-9DF8-44E6-92A7-3065A987B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25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Lente d&amp;#39;ingrandimento - App su Google Play">
            <a:extLst>
              <a:ext uri="{FF2B5EF4-FFF2-40B4-BE49-F238E27FC236}">
                <a16:creationId xmlns:a16="http://schemas.microsoft.com/office/drawing/2014/main" id="{52AA3137-BB42-42A8-A38B-7F9B967E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6081">
            <a:off x="4772891" y="-46412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8B0A9B-A2DF-4894-AC3F-74EBC83E47B4}"/>
              </a:ext>
            </a:extLst>
          </p:cNvPr>
          <p:cNvSpPr txBox="1"/>
          <p:nvPr/>
        </p:nvSpPr>
        <p:spPr>
          <a:xfrm>
            <a:off x="6096000" y="3067168"/>
            <a:ext cx="5854295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0" b="1" dirty="0">
                <a:solidFill>
                  <a:srgbClr val="FFFF00"/>
                </a:solidFill>
              </a:rPr>
              <a:t>Infermità</a:t>
            </a:r>
          </a:p>
          <a:p>
            <a:r>
              <a:rPr lang="it-IT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Sotto la lente della Bibbia</a:t>
            </a:r>
          </a:p>
        </p:txBody>
      </p:sp>
    </p:spTree>
    <p:extLst>
      <p:ext uri="{BB962C8B-B14F-4D97-AF65-F5344CB8AC3E}">
        <p14:creationId xmlns:p14="http://schemas.microsoft.com/office/powerpoint/2010/main" val="23926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380500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839179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C618DAA-D136-4699-BC95-11BADCA584B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420" y="0"/>
            <a:ext cx="7366379" cy="40329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7AEB6C-D2D2-4FD4-B47D-12E7FB2E4BB3}"/>
              </a:ext>
            </a:extLst>
          </p:cNvPr>
          <p:cNvSpPr txBox="1"/>
          <p:nvPr/>
        </p:nvSpPr>
        <p:spPr>
          <a:xfrm>
            <a:off x="5720116" y="273427"/>
            <a:ext cx="542498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2Corinzi 12.7</a:t>
            </a:r>
          </a:p>
          <a:p>
            <a:pPr algn="ctr"/>
            <a:r>
              <a:rPr lang="it-IT" sz="3000" b="1" dirty="0">
                <a:solidFill>
                  <a:srgbClr val="002060"/>
                </a:solidFill>
              </a:rPr>
              <a:t>E perché io non avessi a insuperbire per l'eccellenza delle rivelazioni, mi è stata messa una spina nella carne, un angelo di Satana, per schiaffeggiarmi </a:t>
            </a:r>
            <a:r>
              <a:rPr lang="it-IT" sz="3000" b="1" u="sng" dirty="0">
                <a:solidFill>
                  <a:srgbClr val="002060"/>
                </a:solidFill>
              </a:rPr>
              <a:t>affinché</a:t>
            </a:r>
            <a:r>
              <a:rPr lang="it-IT" sz="3000" b="1" dirty="0">
                <a:solidFill>
                  <a:srgbClr val="002060"/>
                </a:solidFill>
              </a:rPr>
              <a:t> io non insuperbisca.</a:t>
            </a:r>
          </a:p>
        </p:txBody>
      </p:sp>
    </p:spTree>
    <p:extLst>
      <p:ext uri="{BB962C8B-B14F-4D97-AF65-F5344CB8AC3E}">
        <p14:creationId xmlns:p14="http://schemas.microsoft.com/office/powerpoint/2010/main" val="26843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252532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81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28016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B13374C7-993F-4F43-8152-AE5F6A28479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45" y="286604"/>
            <a:ext cx="6323235" cy="375313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59D7EF-2FD1-473C-890E-E040B1C498EA}"/>
              </a:ext>
            </a:extLst>
          </p:cNvPr>
          <p:cNvSpPr txBox="1"/>
          <p:nvPr/>
        </p:nvSpPr>
        <p:spPr>
          <a:xfrm>
            <a:off x="6523630" y="560030"/>
            <a:ext cx="462147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Galati 4.13</a:t>
            </a:r>
          </a:p>
          <a:p>
            <a:pPr algn="ctr"/>
            <a:r>
              <a:rPr lang="it-IT" sz="3000" b="1" dirty="0">
                <a:solidFill>
                  <a:srgbClr val="002060"/>
                </a:solidFill>
              </a:rPr>
              <a:t>Voi non mi faceste torto alcuno; anzi sapete bene che fu a </a:t>
            </a:r>
            <a:r>
              <a:rPr lang="it-IT" sz="3000" b="1" u="sng" dirty="0">
                <a:solidFill>
                  <a:srgbClr val="002060"/>
                </a:solidFill>
              </a:rPr>
              <a:t>motivo</a:t>
            </a:r>
            <a:r>
              <a:rPr lang="it-IT" sz="3000" b="1" dirty="0">
                <a:solidFill>
                  <a:srgbClr val="002060"/>
                </a:solidFill>
              </a:rPr>
              <a:t> di una malattia che vi evangelizzai la prima volta;</a:t>
            </a:r>
          </a:p>
        </p:txBody>
      </p:sp>
    </p:spTree>
    <p:extLst>
      <p:ext uri="{BB962C8B-B14F-4D97-AF65-F5344CB8AC3E}">
        <p14:creationId xmlns:p14="http://schemas.microsoft.com/office/powerpoint/2010/main" val="37741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022434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6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288628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00B0F8F7-E7D7-4641-84A4-C8FCCDAC6E4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787011" y="-375882"/>
            <a:ext cx="6665684" cy="76097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B5FFC-91D2-4AA5-ADDA-071FA7B430F8}"/>
              </a:ext>
            </a:extLst>
          </p:cNvPr>
          <p:cNvSpPr txBox="1"/>
          <p:nvPr/>
        </p:nvSpPr>
        <p:spPr>
          <a:xfrm>
            <a:off x="4707492" y="466523"/>
            <a:ext cx="6729337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Giobbe 2.4-10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Satana rispose al SIGNORE: «Pelle per pelle! L'uomo dà tutto quel che possiede per la sua vita;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ma stendi un po' la tua mano, toccagli le ossa e la carne, e vedrai se non ti rinnega in faccia».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Il SIGNORE disse a Satana: «Ebbene, egli è in tuo potere; soltanto rispetta la sua vita».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Satana si ritirò dalla presenza del SIGNORE e colpì Giobbe di un'ulcera maligna dalla pianta dei piedi alla sommità del capo; Giobbe prese un coccio con cui grattarsi, e si sedette in mezzo alla cenere.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Sua moglie gli disse: «Ancora stai saldo nella tua integrità? Ma lascia stare Dio, e muori!»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Giobbe le rispose: «Tu parli da donna insensata! Abbiamo accettato il bene dalla mano di Dio, e rifiuteremmo di accettare il male?»</a:t>
            </a:r>
          </a:p>
          <a:p>
            <a:pPr algn="ctr"/>
            <a:r>
              <a:rPr lang="it-IT" sz="2200" b="1" dirty="0">
                <a:solidFill>
                  <a:srgbClr val="002060"/>
                </a:solidFill>
              </a:rPr>
              <a:t>In tutto questo Giobbe </a:t>
            </a:r>
            <a:r>
              <a:rPr lang="it-IT" sz="2200" b="1" u="sng" dirty="0">
                <a:solidFill>
                  <a:srgbClr val="002060"/>
                </a:solidFill>
              </a:rPr>
              <a:t>non peccò</a:t>
            </a:r>
            <a:r>
              <a:rPr lang="it-IT" sz="2200" b="1" dirty="0">
                <a:solidFill>
                  <a:srgbClr val="002060"/>
                </a:solidFill>
              </a:rPr>
              <a:t> con le sue labbra.</a:t>
            </a:r>
          </a:p>
        </p:txBody>
      </p:sp>
    </p:spTree>
    <p:extLst>
      <p:ext uri="{BB962C8B-B14F-4D97-AF65-F5344CB8AC3E}">
        <p14:creationId xmlns:p14="http://schemas.microsoft.com/office/powerpoint/2010/main" val="1270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19130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00B0F8F7-E7D7-4641-84A4-C8FCCDAC6E4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090488" y="511705"/>
            <a:ext cx="6601822" cy="57707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B5FFC-91D2-4AA5-ADDA-071FA7B430F8}"/>
              </a:ext>
            </a:extLst>
          </p:cNvPr>
          <p:cNvSpPr txBox="1"/>
          <p:nvPr/>
        </p:nvSpPr>
        <p:spPr>
          <a:xfrm>
            <a:off x="4883276" y="911081"/>
            <a:ext cx="500289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Galati 4.13-14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Voi non mi faceste torto alcuno; anzi sapete bene che fu a motivo di una malattia che vi evangelizzai la prima volta;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e quella che nella mia carne era per voi una </a:t>
            </a:r>
            <a:r>
              <a:rPr lang="it-IT" sz="2800" b="1" u="sng" dirty="0">
                <a:solidFill>
                  <a:srgbClr val="002060"/>
                </a:solidFill>
              </a:rPr>
              <a:t>prova</a:t>
            </a:r>
            <a:r>
              <a:rPr lang="it-IT" sz="2800" b="1" dirty="0">
                <a:solidFill>
                  <a:srgbClr val="002060"/>
                </a:solidFill>
              </a:rPr>
              <a:t>, non la disprezzaste né vi fece ribrezzo; al contrario </a:t>
            </a:r>
            <a:r>
              <a:rPr lang="it-IT" sz="2800" b="1" u="sng" dirty="0">
                <a:solidFill>
                  <a:srgbClr val="002060"/>
                </a:solidFill>
              </a:rPr>
              <a:t>mi accoglieste</a:t>
            </a:r>
            <a:r>
              <a:rPr lang="it-IT" sz="2800" b="1" dirty="0">
                <a:solidFill>
                  <a:srgbClr val="002060"/>
                </a:solidFill>
              </a:rPr>
              <a:t> come un angelo di Dio, come Cristo Gesù stesso.</a:t>
            </a:r>
          </a:p>
        </p:txBody>
      </p:sp>
    </p:spTree>
    <p:extLst>
      <p:ext uri="{BB962C8B-B14F-4D97-AF65-F5344CB8AC3E}">
        <p14:creationId xmlns:p14="http://schemas.microsoft.com/office/powerpoint/2010/main" val="35309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134964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16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457122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70AC677-50A2-4BFE-A26C-8F633B5407C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103946" y="464128"/>
            <a:ext cx="6665684" cy="59297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C72F35-97FB-4C47-B6E3-A415856F8D8B}"/>
              </a:ext>
            </a:extLst>
          </p:cNvPr>
          <p:cNvSpPr txBox="1"/>
          <p:nvPr/>
        </p:nvSpPr>
        <p:spPr>
          <a:xfrm>
            <a:off x="4821380" y="1019257"/>
            <a:ext cx="513528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Giovanni 9.1-3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Passando vide un uomo, che era cieco fin dalla nascita.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I suoi discepoli lo interrogarono, dicendo: «</a:t>
            </a:r>
            <a:r>
              <a:rPr lang="it-IT" sz="2800" b="1" dirty="0" err="1">
                <a:solidFill>
                  <a:srgbClr val="002060"/>
                </a:solidFill>
              </a:rPr>
              <a:t>Rabbì</a:t>
            </a:r>
            <a:r>
              <a:rPr lang="it-IT" sz="2800" b="1" dirty="0">
                <a:solidFill>
                  <a:srgbClr val="002060"/>
                </a:solidFill>
              </a:rPr>
              <a:t>, chi ha peccato, lui o i suoi genitori, perché sia nato cieco?»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Gesù rispose: «Né lui ha peccato, né i suoi genitori; ma è così, affinché le opere di Dio siano </a:t>
            </a:r>
            <a:r>
              <a:rPr lang="it-IT" sz="2800" b="1" u="sng" dirty="0">
                <a:solidFill>
                  <a:srgbClr val="002060"/>
                </a:solidFill>
              </a:rPr>
              <a:t>manifestate in lui</a:t>
            </a:r>
            <a:r>
              <a:rPr lang="it-IT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1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819245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70AC677-50A2-4BFE-A26C-8F633B5407C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580378" y="90268"/>
            <a:ext cx="5690492" cy="570227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C72F35-97FB-4C47-B6E3-A415856F8D8B}"/>
              </a:ext>
            </a:extLst>
          </p:cNvPr>
          <p:cNvSpPr txBox="1"/>
          <p:nvPr/>
        </p:nvSpPr>
        <p:spPr>
          <a:xfrm>
            <a:off x="4940489" y="828188"/>
            <a:ext cx="4906371" cy="405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Giovanni 11.3-4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Le sorelle dunque mandarono a dire a Gesù: «Signore, ecco, colui che tu ami è malato».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Gesù, udito ciò, disse: «Questa malattia non è per la morte, ma è per la gloria di Dio, affinché per mezzo di essa il Figlio di Dio sia </a:t>
            </a:r>
            <a:r>
              <a:rPr lang="it-IT" sz="2800" b="1" u="sng" dirty="0">
                <a:solidFill>
                  <a:srgbClr val="002060"/>
                </a:solidFill>
              </a:rPr>
              <a:t>glorificato</a:t>
            </a:r>
            <a:r>
              <a:rPr lang="it-IT" sz="2800" b="1" dirty="0">
                <a:solidFill>
                  <a:srgbClr val="00206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9006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Lente d&amp;#39;ingrandimento - App su Google Play">
            <a:extLst>
              <a:ext uri="{FF2B5EF4-FFF2-40B4-BE49-F238E27FC236}">
                <a16:creationId xmlns:a16="http://schemas.microsoft.com/office/drawing/2014/main" id="{52AA3137-BB42-42A8-A38B-7F9B967E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6081">
            <a:off x="6226844" y="-684464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8B0A9B-A2DF-4894-AC3F-74EBC83E47B4}"/>
              </a:ext>
            </a:extLst>
          </p:cNvPr>
          <p:cNvSpPr txBox="1"/>
          <p:nvPr/>
        </p:nvSpPr>
        <p:spPr>
          <a:xfrm>
            <a:off x="6096000" y="3067168"/>
            <a:ext cx="5854295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0" b="1" dirty="0">
                <a:solidFill>
                  <a:srgbClr val="FFFF00"/>
                </a:solidFill>
              </a:rPr>
              <a:t>Infermità</a:t>
            </a:r>
          </a:p>
          <a:p>
            <a:r>
              <a:rPr lang="it-IT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Sotto la lente della Bibbia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CB5A32A-9998-440C-BEA4-A92BFA25196C}"/>
              </a:ext>
            </a:extLst>
          </p:cNvPr>
          <p:cNvSpPr/>
          <p:nvPr/>
        </p:nvSpPr>
        <p:spPr>
          <a:xfrm>
            <a:off x="126515" y="119270"/>
            <a:ext cx="6174893" cy="2947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Termine generico per indicare qualsiasi malattia che colpisca l’organismo (o, più precisamente, lo stato, la condizione di chi ne è affetto), soprattutto se permanente o di lunga durata e tale da immobilizzare l’individuo, o da renderlo totalmente o parzialmente inabile alle normali sue attività</a:t>
            </a:r>
          </a:p>
        </p:txBody>
      </p:sp>
    </p:spTree>
    <p:extLst>
      <p:ext uri="{BB962C8B-B14F-4D97-AF65-F5344CB8AC3E}">
        <p14:creationId xmlns:p14="http://schemas.microsoft.com/office/powerpoint/2010/main" val="33364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119429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C236AB9E-FCEB-4040-ACE6-A285B9264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3866" y="376744"/>
            <a:ext cx="7143750" cy="594359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AFF108-CA3E-4DEB-AAE0-CFA3DA1607F1}"/>
              </a:ext>
            </a:extLst>
          </p:cNvPr>
          <p:cNvSpPr txBox="1"/>
          <p:nvPr/>
        </p:nvSpPr>
        <p:spPr>
          <a:xfrm>
            <a:off x="4703929" y="824776"/>
            <a:ext cx="620268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Salmo 103:2-3</a:t>
            </a:r>
          </a:p>
          <a:p>
            <a:pPr algn="ctr"/>
            <a:r>
              <a:rPr lang="it-IT" sz="3400" b="1" dirty="0"/>
              <a:t>Benedici, anima mia, il SIGNORE</a:t>
            </a:r>
          </a:p>
          <a:p>
            <a:pPr algn="ctr"/>
            <a:r>
              <a:rPr lang="it-IT" sz="3400" b="1" dirty="0"/>
              <a:t>e non dimenticare nessuno </a:t>
            </a:r>
          </a:p>
          <a:p>
            <a:pPr algn="ctr"/>
            <a:r>
              <a:rPr lang="it-IT" sz="3400" b="1" dirty="0"/>
              <a:t>dei suoi benefici.</a:t>
            </a:r>
          </a:p>
          <a:p>
            <a:pPr algn="ctr"/>
            <a:r>
              <a:rPr lang="it-IT" sz="3400" b="1" dirty="0"/>
              <a:t>Egli perdona tutte le tue colpe,</a:t>
            </a:r>
          </a:p>
          <a:p>
            <a:pPr algn="ctr"/>
            <a:r>
              <a:rPr lang="it-IT" sz="3400" b="1" dirty="0"/>
              <a:t>risana tutte le tue infermità;</a:t>
            </a:r>
          </a:p>
          <a:p>
            <a:pPr algn="ctr"/>
            <a:r>
              <a:rPr lang="it-IT" b="1" dirty="0"/>
              <a:t> </a:t>
            </a:r>
          </a:p>
          <a:p>
            <a:pPr algn="ctr"/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Esodo 15:26</a:t>
            </a:r>
          </a:p>
          <a:p>
            <a:pPr algn="ctr"/>
            <a:r>
              <a:rPr lang="it-IT" sz="3400" b="1" dirty="0"/>
              <a:t>io sono il SIGNORE, </a:t>
            </a:r>
          </a:p>
          <a:p>
            <a:pPr algn="ctr"/>
            <a:r>
              <a:rPr lang="it-IT" sz="3400" b="1" dirty="0"/>
              <a:t>colui che ti guarisce</a:t>
            </a:r>
          </a:p>
        </p:txBody>
      </p:sp>
    </p:spTree>
    <p:extLst>
      <p:ext uri="{BB962C8B-B14F-4D97-AF65-F5344CB8AC3E}">
        <p14:creationId xmlns:p14="http://schemas.microsoft.com/office/powerpoint/2010/main" val="10597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040277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7D17A099-47F6-4B39-BB46-9FA33B2CF50D}"/>
              </a:ext>
            </a:extLst>
          </p:cNvPr>
          <p:cNvSpPr/>
          <p:nvPr/>
        </p:nvSpPr>
        <p:spPr>
          <a:xfrm>
            <a:off x="3771900" y="91440"/>
            <a:ext cx="7170420" cy="393954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Qualunque sia il motivo della nostra infermità o la durata (momentanea o permanete), </a:t>
            </a:r>
          </a:p>
          <a:p>
            <a:pPr algn="ctr"/>
            <a:r>
              <a:rPr lang="it-IT" sz="2800" b="1" dirty="0"/>
              <a:t>il Signore non gode della nostra afflizione. </a:t>
            </a:r>
          </a:p>
          <a:p>
            <a:pPr algn="ctr"/>
            <a:r>
              <a:rPr lang="it-IT" sz="2800" b="1" dirty="0"/>
              <a:t>Se sarà lunga saremo supportati dal suo conforto.</a:t>
            </a:r>
          </a:p>
        </p:txBody>
      </p:sp>
    </p:spTree>
    <p:extLst>
      <p:ext uri="{BB962C8B-B14F-4D97-AF65-F5344CB8AC3E}">
        <p14:creationId xmlns:p14="http://schemas.microsoft.com/office/powerpoint/2010/main" val="26708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A3CFBC1-9B5D-45EB-8EBF-94AAF08E8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1" b="96000" l="10000" r="90000">
                        <a14:foregroundMark x1="63000" y1="14429" x2="63000" y2="14429"/>
                        <a14:foregroundMark x1="64571" y1="16143" x2="64571" y2="16143"/>
                        <a14:foregroundMark x1="63714" y1="18286" x2="57286" y2="13143"/>
                        <a14:foregroundMark x1="57286" y1="13143" x2="65000" y2="8714"/>
                        <a14:foregroundMark x1="65000" y1="8714" x2="66571" y2="18143"/>
                        <a14:foregroundMark x1="66571" y1="18143" x2="66571" y2="18143"/>
                        <a14:foregroundMark x1="57857" y1="20857" x2="66143" y2="22571"/>
                        <a14:foregroundMark x1="60143" y1="6286" x2="69571" y2="6286"/>
                        <a14:foregroundMark x1="69571" y1="6286" x2="70143" y2="7000"/>
                        <a14:foregroundMark x1="70429" y1="9286" x2="70429" y2="13429"/>
                        <a14:foregroundMark x1="66000" y1="4143" x2="57286" y2="8143"/>
                        <a14:foregroundMark x1="57286" y1="8143" x2="55714" y2="12571"/>
                        <a14:foregroundMark x1="55000" y1="9571" x2="61000" y2="5429"/>
                        <a14:foregroundMark x1="61000" y1="5429" x2="69571" y2="6714"/>
                        <a14:foregroundMark x1="69571" y1="6714" x2="73286" y2="9857"/>
                        <a14:foregroundMark x1="73000" y1="7714" x2="66429" y2="4286"/>
                        <a14:foregroundMark x1="66429" y1="4286" x2="57143" y2="8000"/>
                        <a14:foregroundMark x1="57143" y1="8000" x2="56857" y2="8429"/>
                        <a14:foregroundMark x1="64429" y1="3143" x2="55857" y2="6714"/>
                        <a14:foregroundMark x1="55857" y1="6714" x2="55714" y2="7000"/>
                        <a14:foregroundMark x1="62714" y1="24714" x2="62714" y2="29714"/>
                        <a14:foregroundMark x1="58714" y1="25571" x2="58857" y2="29714"/>
                        <a14:foregroundMark x1="37000" y1="39000" x2="36286" y2="43714"/>
                        <a14:foregroundMark x1="35571" y1="38286" x2="32000" y2="44714"/>
                        <a14:foregroundMark x1="32000" y1="44714" x2="33857" y2="45000"/>
                        <a14:foregroundMark x1="32143" y1="39857" x2="30857" y2="44714"/>
                        <a14:foregroundMark x1="53714" y1="90429" x2="58286" y2="92286"/>
                        <a14:foregroundMark x1="73857" y1="89143" x2="70429" y2="91143"/>
                        <a14:foregroundMark x1="68429" y1="93429" x2="72857" y2="93857"/>
                        <a14:foregroundMark x1="19286" y1="95000" x2="29143" y2="96000"/>
                        <a14:foregroundMark x1="29143" y1="96000" x2="45286" y2="95143"/>
                        <a14:foregroundMark x1="33143" y1="38857" x2="33143" y2="38857"/>
                        <a14:foregroundMark x1="75714" y1="48286" x2="75714" y2="48286"/>
                        <a14:foregroundMark x1="56857" y1="5286" x2="56857" y2="5286"/>
                        <a14:foregroundMark x1="57286" y1="4857" x2="64286" y2="3000"/>
                        <a14:foregroundMark x1="64286" y1="3000" x2="69857" y2="4571"/>
                        <a14:foregroundMark x1="66429" y1="2857" x2="63857" y2="2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2245" y="270518"/>
            <a:ext cx="3764335" cy="37643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1954213-1CA1-440F-82BB-56B3609699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82" b="86446" l="18000" r="81692">
                        <a14:foregroundMark x1="66077" y1="20582" x2="66077" y2="20582"/>
                        <a14:foregroundMark x1="24231" y1="56426" x2="24231" y2="56426"/>
                        <a14:foregroundMark x1="70077" y1="65763" x2="70077" y2="65763"/>
                        <a14:foregroundMark x1="72385" y1="70382" x2="72385" y2="70382"/>
                        <a14:foregroundMark x1="70846" y1="70080" x2="70846" y2="70080"/>
                        <a14:foregroundMark x1="69846" y1="70080" x2="69846" y2="70080"/>
                        <a14:foregroundMark x1="77000" y1="59639" x2="77000" y2="59639"/>
                        <a14:foregroundMark x1="43154" y1="79217" x2="43154" y2="79217"/>
                        <a14:foregroundMark x1="43077" y1="86446" x2="43077" y2="86446"/>
                        <a14:foregroundMark x1="29538" y1="74498" x2="29538" y2="74498"/>
                        <a14:foregroundMark x1="28231" y1="74197" x2="28231" y2="74197"/>
                        <a14:foregroundMark x1="69769" y1="65261" x2="69769" y2="65261"/>
                        <a14:foregroundMark x1="24692" y1="52309" x2="24692" y2="52309"/>
                        <a14:foregroundMark x1="24846" y1="52912" x2="25000" y2="62149"/>
                        <a14:foregroundMark x1="25000" y1="62149" x2="24846" y2="62450"/>
                        <a14:foregroundMark x1="18000" y1="46988" x2="18615" y2="54518"/>
                        <a14:foregroundMark x1="76154" y1="60743" x2="79692" y2="58534"/>
                        <a14:foregroundMark x1="79923" y1="58635" x2="79923" y2="58635"/>
                        <a14:foregroundMark x1="79923" y1="58936" x2="74000" y2="62349"/>
                      </a14:backgroundRemoval>
                    </a14:imgEffect>
                  </a14:imgLayer>
                </a14:imgProps>
              </a:ext>
            </a:extLst>
          </a:blip>
          <a:srcRect l="10609" t="14848" r="10222" b="9394"/>
          <a:stretch/>
        </p:blipFill>
        <p:spPr>
          <a:xfrm>
            <a:off x="6979920" y="2910329"/>
            <a:ext cx="5212080" cy="38211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E59A41-1520-48AE-8C07-73456FABEF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44500" y1="78833" x2="44500" y2="78833"/>
                        <a14:backgroundMark x1="46333" y1="73000" x2="46333" y2="73000"/>
                      </a14:backgroundRemoval>
                    </a14:imgEffect>
                  </a14:imgLayer>
                </a14:imgProps>
              </a:ext>
            </a:extLst>
          </a:blip>
          <a:srcRect l="19782" t="15861" r="20188" b="10250"/>
          <a:stretch/>
        </p:blipFill>
        <p:spPr>
          <a:xfrm>
            <a:off x="9563738" y="126498"/>
            <a:ext cx="2361034" cy="2906102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86CDC91-21D9-4649-ACB5-4889E1329C9A}"/>
              </a:ext>
            </a:extLst>
          </p:cNvPr>
          <p:cNvCxnSpPr>
            <a:cxnSpLocks/>
          </p:cNvCxnSpPr>
          <p:nvPr/>
        </p:nvCxnSpPr>
        <p:spPr>
          <a:xfrm>
            <a:off x="6562407" y="496686"/>
            <a:ext cx="2064327" cy="3312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2ACB6E9-F994-4891-AC5B-AD282A6967E1}"/>
              </a:ext>
            </a:extLst>
          </p:cNvPr>
          <p:cNvCxnSpPr>
            <a:cxnSpLocks/>
          </p:cNvCxnSpPr>
          <p:nvPr/>
        </p:nvCxnSpPr>
        <p:spPr>
          <a:xfrm flipH="1">
            <a:off x="6333807" y="496686"/>
            <a:ext cx="2514600" cy="3312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Nastro perforato 2">
            <a:extLst>
              <a:ext uri="{FF2B5EF4-FFF2-40B4-BE49-F238E27FC236}">
                <a16:creationId xmlns:a16="http://schemas.microsoft.com/office/drawing/2014/main" id="{FBF391A6-DB33-4441-940F-8D3EE29C9307}"/>
              </a:ext>
            </a:extLst>
          </p:cNvPr>
          <p:cNvSpPr/>
          <p:nvPr/>
        </p:nvSpPr>
        <p:spPr>
          <a:xfrm rot="240518">
            <a:off x="532421" y="70725"/>
            <a:ext cx="5045396" cy="3267486"/>
          </a:xfrm>
          <a:prstGeom prst="flowChartPunchedTape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  <a:alpha val="58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  <a:alpha val="72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  <a:alpha val="84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Davanti all’Infermità di un nostro fratello non siamo chiamati a giudicare per quale motivo ne è affetto. E’ una cosa che riguarda lui e Dio, noi dobbiamo Pregare.</a:t>
            </a:r>
          </a:p>
        </p:txBody>
      </p:sp>
    </p:spTree>
    <p:extLst>
      <p:ext uri="{BB962C8B-B14F-4D97-AF65-F5344CB8AC3E}">
        <p14:creationId xmlns:p14="http://schemas.microsoft.com/office/powerpoint/2010/main" val="38786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F22E22BC-F24B-4849-A977-579774B67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34019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6405FED-4E4E-4F10-A3A2-0C16DDD37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3866" y="376744"/>
            <a:ext cx="7143750" cy="59435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5756D4C-F2C4-4290-B16D-ECF80D27B32D}"/>
              </a:ext>
            </a:extLst>
          </p:cNvPr>
          <p:cNvSpPr txBox="1"/>
          <p:nvPr/>
        </p:nvSpPr>
        <p:spPr>
          <a:xfrm>
            <a:off x="4703929" y="824776"/>
            <a:ext cx="62026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Geremia 29.11-14a</a:t>
            </a:r>
          </a:p>
          <a:p>
            <a:pPr algn="ctr"/>
            <a:r>
              <a:rPr lang="it-IT" sz="3000" b="1" dirty="0"/>
              <a:t>Infatti io so i pensieri che medito per voi", dice il SIGNORE: "pensieri di pace e non di male, per darvi un avvenire e una speranza.</a:t>
            </a:r>
          </a:p>
          <a:p>
            <a:pPr algn="ctr"/>
            <a:r>
              <a:rPr lang="it-IT" sz="3000" b="1" dirty="0"/>
              <a:t>Voi m'invocherete, verrete a pregarmi e io vi esaudirò.</a:t>
            </a:r>
          </a:p>
          <a:p>
            <a:pPr algn="ctr"/>
            <a:r>
              <a:rPr lang="it-IT" sz="3000" b="1" dirty="0"/>
              <a:t>Voi mi cercherete e mi troverete, perché mi cercherete con tutto il vostro cuore; io mi lascerò trovare da voi", dice il SIGNORE. </a:t>
            </a:r>
          </a:p>
        </p:txBody>
      </p:sp>
    </p:spTree>
    <p:extLst>
      <p:ext uri="{BB962C8B-B14F-4D97-AF65-F5344CB8AC3E}">
        <p14:creationId xmlns:p14="http://schemas.microsoft.com/office/powerpoint/2010/main" val="18409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/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38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/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92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/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3A45F50-8AB7-4357-A3A7-D1C7EF0298F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728030" y="464128"/>
            <a:ext cx="6665684" cy="59297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663D2C-E4DB-476A-BEE4-3F6D9E2C7A74}"/>
              </a:ext>
            </a:extLst>
          </p:cNvPr>
          <p:cNvSpPr txBox="1"/>
          <p:nvPr/>
        </p:nvSpPr>
        <p:spPr>
          <a:xfrm>
            <a:off x="6445464" y="1019257"/>
            <a:ext cx="513528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Esodo 15.26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«Se tu ascolti attentamente la voce del SIGNORE che è il tuo Dio, e fai ciò che è giusto agli occhi suoi, porgi orecchio ai suoi comandamenti e osservi tutte le sue leggi, io non ti infliggerò nessuna delle infermità che ho inflitte agli Egiziani, perché io sono il SIGNORE, colui che ti guarisce».</a:t>
            </a:r>
          </a:p>
        </p:txBody>
      </p:sp>
    </p:spTree>
    <p:extLst>
      <p:ext uri="{BB962C8B-B14F-4D97-AF65-F5344CB8AC3E}">
        <p14:creationId xmlns:p14="http://schemas.microsoft.com/office/powerpoint/2010/main" val="36525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762841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2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910479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A55A6EC8-71BB-47F9-B8C1-BC4D086F45A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728030" y="464128"/>
            <a:ext cx="6665684" cy="59297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FCAFD3-21CA-4458-8C60-07BD57B065BC}"/>
              </a:ext>
            </a:extLst>
          </p:cNvPr>
          <p:cNvSpPr txBox="1"/>
          <p:nvPr/>
        </p:nvSpPr>
        <p:spPr>
          <a:xfrm>
            <a:off x="6445464" y="1019257"/>
            <a:ext cx="513528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1Corinzi 11.28-30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Ora ciascuno esamini se stesso, e così mangi del pane e beva dal calice;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poiché chi mangia e beve, mangia e beve un giudizio contro se stesso, se non discerne il corpo del Signore.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Per questo motivo molti fra voi sono infermi e malati, e parecchi muoiono.</a:t>
            </a:r>
          </a:p>
        </p:txBody>
      </p:sp>
    </p:spTree>
    <p:extLst>
      <p:ext uri="{BB962C8B-B14F-4D97-AF65-F5344CB8AC3E}">
        <p14:creationId xmlns:p14="http://schemas.microsoft.com/office/powerpoint/2010/main" val="19044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353411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9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4B332-0CA0-4A40-B6BE-0DEB19265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edificio, pavimento&#10;&#10;Descrizione generata automaticamente">
            <a:extLst>
              <a:ext uri="{FF2B5EF4-FFF2-40B4-BE49-F238E27FC236}">
                <a16:creationId xmlns:a16="http://schemas.microsoft.com/office/drawing/2014/main" id="{B6AAA7FF-7976-4047-A2C0-23BB3D82228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6A1E982-3782-4B87-8587-FEF568A1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192944"/>
              </p:ext>
            </p:extLst>
          </p:nvPr>
        </p:nvGraphicFramePr>
        <p:xfrm>
          <a:off x="2849880" y="160021"/>
          <a:ext cx="9265920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86FCFBA-130F-4A55-A962-FE1A03914B6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679950" y="512207"/>
            <a:ext cx="6761843" cy="59297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937F32-573C-42B7-A6B9-CE40F98F69E8}"/>
              </a:ext>
            </a:extLst>
          </p:cNvPr>
          <p:cNvSpPr txBox="1"/>
          <p:nvPr/>
        </p:nvSpPr>
        <p:spPr>
          <a:xfrm>
            <a:off x="6404520" y="447586"/>
            <a:ext cx="513528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Giacomo 5.14-16</a:t>
            </a:r>
          </a:p>
          <a:p>
            <a:pPr algn="ctr"/>
            <a:r>
              <a:rPr lang="it-IT" sz="2600" b="1" dirty="0">
                <a:solidFill>
                  <a:srgbClr val="002060"/>
                </a:solidFill>
              </a:rPr>
              <a:t>C'è qualcuno che è malato? Chiami gli anziani della chiesa ed essi preghino per lui, ungendolo d'olio nel nome del Signore:</a:t>
            </a:r>
          </a:p>
          <a:p>
            <a:pPr algn="ctr"/>
            <a:r>
              <a:rPr lang="it-IT" sz="2600" b="1" dirty="0">
                <a:solidFill>
                  <a:srgbClr val="002060"/>
                </a:solidFill>
              </a:rPr>
              <a:t>la preghiera della fede salverà il malato e il Signore lo ristabilirà; </a:t>
            </a:r>
          </a:p>
          <a:p>
            <a:pPr algn="ctr"/>
            <a:r>
              <a:rPr lang="it-IT" sz="2600" b="1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se</a:t>
            </a:r>
            <a:r>
              <a:rPr lang="it-IT" sz="2600" b="1" dirty="0">
                <a:solidFill>
                  <a:srgbClr val="002060"/>
                </a:solidFill>
              </a:rPr>
              <a:t> egli ha commesso dei peccati, </a:t>
            </a:r>
          </a:p>
          <a:p>
            <a:pPr algn="ctr"/>
            <a:r>
              <a:rPr lang="it-IT" sz="2600" b="1" dirty="0">
                <a:solidFill>
                  <a:srgbClr val="002060"/>
                </a:solidFill>
              </a:rPr>
              <a:t>gli saranno perdonati.</a:t>
            </a:r>
          </a:p>
          <a:p>
            <a:pPr algn="ctr"/>
            <a:r>
              <a:rPr lang="it-IT" sz="2600" b="1" dirty="0">
                <a:solidFill>
                  <a:srgbClr val="002060"/>
                </a:solidFill>
              </a:rPr>
              <a:t>Confessate dunque i vostri peccati gli uni agli altri, pregate gli uni per gli altri affinché siate guariti; </a:t>
            </a:r>
          </a:p>
          <a:p>
            <a:pPr algn="ctr"/>
            <a:r>
              <a:rPr lang="it-IT" sz="2600" b="1" dirty="0">
                <a:solidFill>
                  <a:srgbClr val="002060"/>
                </a:solidFill>
              </a:rPr>
              <a:t>la preghiera del giusto ha una grande efficacia.</a:t>
            </a:r>
          </a:p>
        </p:txBody>
      </p:sp>
    </p:spTree>
    <p:extLst>
      <p:ext uri="{BB962C8B-B14F-4D97-AF65-F5344CB8AC3E}">
        <p14:creationId xmlns:p14="http://schemas.microsoft.com/office/powerpoint/2010/main" val="32921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1286</Words>
  <Application>Microsoft Office PowerPoint</Application>
  <PresentationFormat>Widescreen</PresentationFormat>
  <Paragraphs>285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Trade Gothic Next Heavy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Giandavide</dc:creator>
  <cp:lastModifiedBy>Giandavide</cp:lastModifiedBy>
  <cp:revision>16</cp:revision>
  <dcterms:created xsi:type="dcterms:W3CDTF">2022-02-26T21:52:00Z</dcterms:created>
  <dcterms:modified xsi:type="dcterms:W3CDTF">2022-02-27T10:31:02Z</dcterms:modified>
</cp:coreProperties>
</file>