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66" r:id="rId3"/>
    <p:sldId id="267" r:id="rId4"/>
    <p:sldId id="258" r:id="rId5"/>
    <p:sldId id="259" r:id="rId6"/>
    <p:sldId id="269" r:id="rId7"/>
    <p:sldId id="260" r:id="rId8"/>
    <p:sldId id="261" r:id="rId9"/>
    <p:sldId id="262" r:id="rId10"/>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107" autoAdjust="0"/>
    <p:restoredTop sz="94660"/>
  </p:normalViewPr>
  <p:slideViewPr>
    <p:cSldViewPr snapToGrid="0">
      <p:cViewPr varScale="1">
        <p:scale>
          <a:sx n="65" d="100"/>
          <a:sy n="65" d="100"/>
        </p:scale>
        <p:origin x="564"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smtClean="0"/>
              <a:t>Fare clic per modificare lo stile del titolo</a:t>
            </a:r>
            <a:endParaRPr lang="it-IT"/>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6DB912F2-5721-4985-92D2-75BD6D049DB2}" type="datetimeFigureOut">
              <a:rPr lang="it-IT" smtClean="0"/>
              <a:t>19/01/2020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D454D30-6FDF-4D35-8CF6-FBE6E4E50308}" type="slidenum">
              <a:rPr lang="it-IT" smtClean="0"/>
              <a:t>‹N›</a:t>
            </a:fld>
            <a:endParaRPr lang="it-IT"/>
          </a:p>
        </p:txBody>
      </p:sp>
    </p:spTree>
    <p:extLst>
      <p:ext uri="{BB962C8B-B14F-4D97-AF65-F5344CB8AC3E}">
        <p14:creationId xmlns:p14="http://schemas.microsoft.com/office/powerpoint/2010/main" val="374549235"/>
      </p:ext>
    </p:extLst>
  </p:cSld>
  <p:clrMapOvr>
    <a:masterClrMapping/>
  </p:clrMapOvr>
  <p:transition spd="med">
    <p:pull/>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6DB912F2-5721-4985-92D2-75BD6D049DB2}" type="datetimeFigureOut">
              <a:rPr lang="it-IT" smtClean="0"/>
              <a:t>19/01/2020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D454D30-6FDF-4D35-8CF6-FBE6E4E50308}" type="slidenum">
              <a:rPr lang="it-IT" smtClean="0"/>
              <a:t>‹N›</a:t>
            </a:fld>
            <a:endParaRPr lang="it-IT"/>
          </a:p>
        </p:txBody>
      </p:sp>
    </p:spTree>
    <p:extLst>
      <p:ext uri="{BB962C8B-B14F-4D97-AF65-F5344CB8AC3E}">
        <p14:creationId xmlns:p14="http://schemas.microsoft.com/office/powerpoint/2010/main" val="3481181367"/>
      </p:ext>
    </p:extLst>
  </p:cSld>
  <p:clrMapOvr>
    <a:masterClrMapping/>
  </p:clrMapOvr>
  <p:transition spd="med">
    <p:pull/>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6DB912F2-5721-4985-92D2-75BD6D049DB2}" type="datetimeFigureOut">
              <a:rPr lang="it-IT" smtClean="0"/>
              <a:t>19/01/2020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D454D30-6FDF-4D35-8CF6-FBE6E4E50308}" type="slidenum">
              <a:rPr lang="it-IT" smtClean="0"/>
              <a:t>‹N›</a:t>
            </a:fld>
            <a:endParaRPr lang="it-IT"/>
          </a:p>
        </p:txBody>
      </p:sp>
    </p:spTree>
    <p:extLst>
      <p:ext uri="{BB962C8B-B14F-4D97-AF65-F5344CB8AC3E}">
        <p14:creationId xmlns:p14="http://schemas.microsoft.com/office/powerpoint/2010/main" val="2442369512"/>
      </p:ext>
    </p:extLst>
  </p:cSld>
  <p:clrMapOvr>
    <a:masterClrMapping/>
  </p:clrMapOvr>
  <p:transition spd="med">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6DB912F2-5721-4985-92D2-75BD6D049DB2}" type="datetimeFigureOut">
              <a:rPr lang="it-IT" smtClean="0"/>
              <a:t>19/01/2020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D454D30-6FDF-4D35-8CF6-FBE6E4E50308}" type="slidenum">
              <a:rPr lang="it-IT" smtClean="0"/>
              <a:t>‹N›</a:t>
            </a:fld>
            <a:endParaRPr lang="it-IT"/>
          </a:p>
        </p:txBody>
      </p:sp>
    </p:spTree>
    <p:extLst>
      <p:ext uri="{BB962C8B-B14F-4D97-AF65-F5344CB8AC3E}">
        <p14:creationId xmlns:p14="http://schemas.microsoft.com/office/powerpoint/2010/main" val="68253959"/>
      </p:ext>
    </p:extLst>
  </p:cSld>
  <p:clrMapOvr>
    <a:masterClrMapping/>
  </p:clrMapOvr>
  <p:transition spd="med">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smtClean="0"/>
              <a:t>Fare clic per modificare lo stile del titolo</a:t>
            </a:r>
            <a:endParaRPr lang="it-IT"/>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smtClean="0"/>
              <a:t>Modifica gli stili del testo dello schema</a:t>
            </a:r>
          </a:p>
        </p:txBody>
      </p:sp>
      <p:sp>
        <p:nvSpPr>
          <p:cNvPr id="4" name="Segnaposto data 3"/>
          <p:cNvSpPr>
            <a:spLocks noGrp="1"/>
          </p:cNvSpPr>
          <p:nvPr>
            <p:ph type="dt" sz="half" idx="10"/>
          </p:nvPr>
        </p:nvSpPr>
        <p:spPr/>
        <p:txBody>
          <a:bodyPr/>
          <a:lstStyle/>
          <a:p>
            <a:fld id="{6DB912F2-5721-4985-92D2-75BD6D049DB2}" type="datetimeFigureOut">
              <a:rPr lang="it-IT" smtClean="0"/>
              <a:t>19/01/2020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D454D30-6FDF-4D35-8CF6-FBE6E4E50308}" type="slidenum">
              <a:rPr lang="it-IT" smtClean="0"/>
              <a:t>‹N›</a:t>
            </a:fld>
            <a:endParaRPr lang="it-IT"/>
          </a:p>
        </p:txBody>
      </p:sp>
    </p:spTree>
    <p:extLst>
      <p:ext uri="{BB962C8B-B14F-4D97-AF65-F5344CB8AC3E}">
        <p14:creationId xmlns:p14="http://schemas.microsoft.com/office/powerpoint/2010/main" val="1688162298"/>
      </p:ext>
    </p:extLst>
  </p:cSld>
  <p:clrMapOvr>
    <a:masterClrMapping/>
  </p:clrMapOvr>
  <p:transition spd="med">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838200" y="1825625"/>
            <a:ext cx="5181600" cy="435133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6172200" y="1825625"/>
            <a:ext cx="5181600" cy="435133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6DB912F2-5721-4985-92D2-75BD6D049DB2}" type="datetimeFigureOut">
              <a:rPr lang="it-IT" smtClean="0"/>
              <a:t>19/01/2020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5D454D30-6FDF-4D35-8CF6-FBE6E4E50308}" type="slidenum">
              <a:rPr lang="it-IT" smtClean="0"/>
              <a:t>‹N›</a:t>
            </a:fld>
            <a:endParaRPr lang="it-IT"/>
          </a:p>
        </p:txBody>
      </p:sp>
    </p:spTree>
    <p:extLst>
      <p:ext uri="{BB962C8B-B14F-4D97-AF65-F5344CB8AC3E}">
        <p14:creationId xmlns:p14="http://schemas.microsoft.com/office/powerpoint/2010/main" val="3599959121"/>
      </p:ext>
    </p:extLst>
  </p:cSld>
  <p:clrMapOvr>
    <a:masterClrMapping/>
  </p:clrMapOvr>
  <p:transition spd="med">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smtClean="0"/>
              <a:t>Fare clic per modificare lo stile del titolo</a:t>
            </a:r>
            <a:endParaRPr lang="it-IT"/>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6DB912F2-5721-4985-92D2-75BD6D049DB2}" type="datetimeFigureOut">
              <a:rPr lang="it-IT" smtClean="0"/>
              <a:t>19/01/2020</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5D454D30-6FDF-4D35-8CF6-FBE6E4E50308}" type="slidenum">
              <a:rPr lang="it-IT" smtClean="0"/>
              <a:t>‹N›</a:t>
            </a:fld>
            <a:endParaRPr lang="it-IT"/>
          </a:p>
        </p:txBody>
      </p:sp>
    </p:spTree>
    <p:extLst>
      <p:ext uri="{BB962C8B-B14F-4D97-AF65-F5344CB8AC3E}">
        <p14:creationId xmlns:p14="http://schemas.microsoft.com/office/powerpoint/2010/main" val="2374240458"/>
      </p:ext>
    </p:extLst>
  </p:cSld>
  <p:clrMapOvr>
    <a:masterClrMapping/>
  </p:clrMapOvr>
  <p:transition spd="med">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6DB912F2-5721-4985-92D2-75BD6D049DB2}" type="datetimeFigureOut">
              <a:rPr lang="it-IT" smtClean="0"/>
              <a:t>19/01/2020</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5D454D30-6FDF-4D35-8CF6-FBE6E4E50308}" type="slidenum">
              <a:rPr lang="it-IT" smtClean="0"/>
              <a:t>‹N›</a:t>
            </a:fld>
            <a:endParaRPr lang="it-IT"/>
          </a:p>
        </p:txBody>
      </p:sp>
    </p:spTree>
    <p:extLst>
      <p:ext uri="{BB962C8B-B14F-4D97-AF65-F5344CB8AC3E}">
        <p14:creationId xmlns:p14="http://schemas.microsoft.com/office/powerpoint/2010/main" val="4018277751"/>
      </p:ext>
    </p:extLst>
  </p:cSld>
  <p:clrMapOvr>
    <a:masterClrMapping/>
  </p:clrMapOvr>
  <p:transition spd="med">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6DB912F2-5721-4985-92D2-75BD6D049DB2}" type="datetimeFigureOut">
              <a:rPr lang="it-IT" smtClean="0"/>
              <a:t>19/01/2020</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5D454D30-6FDF-4D35-8CF6-FBE6E4E50308}" type="slidenum">
              <a:rPr lang="it-IT" smtClean="0"/>
              <a:t>‹N›</a:t>
            </a:fld>
            <a:endParaRPr lang="it-IT"/>
          </a:p>
        </p:txBody>
      </p:sp>
    </p:spTree>
    <p:extLst>
      <p:ext uri="{BB962C8B-B14F-4D97-AF65-F5344CB8AC3E}">
        <p14:creationId xmlns:p14="http://schemas.microsoft.com/office/powerpoint/2010/main" val="2787966868"/>
      </p:ext>
    </p:extLst>
  </p:cSld>
  <p:clrMapOvr>
    <a:masterClrMapping/>
  </p:clrMapOvr>
  <p:transition spd="med">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it-IT"/>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Modifica gli stili del testo dello schema</a:t>
            </a:r>
          </a:p>
        </p:txBody>
      </p:sp>
      <p:sp>
        <p:nvSpPr>
          <p:cNvPr id="5" name="Segnaposto data 4"/>
          <p:cNvSpPr>
            <a:spLocks noGrp="1"/>
          </p:cNvSpPr>
          <p:nvPr>
            <p:ph type="dt" sz="half" idx="10"/>
          </p:nvPr>
        </p:nvSpPr>
        <p:spPr/>
        <p:txBody>
          <a:bodyPr/>
          <a:lstStyle/>
          <a:p>
            <a:fld id="{6DB912F2-5721-4985-92D2-75BD6D049DB2}" type="datetimeFigureOut">
              <a:rPr lang="it-IT" smtClean="0"/>
              <a:t>19/01/2020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5D454D30-6FDF-4D35-8CF6-FBE6E4E50308}" type="slidenum">
              <a:rPr lang="it-IT" smtClean="0"/>
              <a:t>‹N›</a:t>
            </a:fld>
            <a:endParaRPr lang="it-IT"/>
          </a:p>
        </p:txBody>
      </p:sp>
    </p:spTree>
    <p:extLst>
      <p:ext uri="{BB962C8B-B14F-4D97-AF65-F5344CB8AC3E}">
        <p14:creationId xmlns:p14="http://schemas.microsoft.com/office/powerpoint/2010/main" val="3176753494"/>
      </p:ext>
    </p:extLst>
  </p:cSld>
  <p:clrMapOvr>
    <a:masterClrMapping/>
  </p:clrMapOvr>
  <p:transition spd="med">
    <p:pul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it-IT"/>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Modifica gli stili del testo dello schema</a:t>
            </a:r>
          </a:p>
        </p:txBody>
      </p:sp>
      <p:sp>
        <p:nvSpPr>
          <p:cNvPr id="5" name="Segnaposto data 4"/>
          <p:cNvSpPr>
            <a:spLocks noGrp="1"/>
          </p:cNvSpPr>
          <p:nvPr>
            <p:ph type="dt" sz="half" idx="10"/>
          </p:nvPr>
        </p:nvSpPr>
        <p:spPr/>
        <p:txBody>
          <a:bodyPr/>
          <a:lstStyle/>
          <a:p>
            <a:fld id="{6DB912F2-5721-4985-92D2-75BD6D049DB2}" type="datetimeFigureOut">
              <a:rPr lang="it-IT" smtClean="0"/>
              <a:t>19/01/2020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5D454D30-6FDF-4D35-8CF6-FBE6E4E50308}" type="slidenum">
              <a:rPr lang="it-IT" smtClean="0"/>
              <a:t>‹N›</a:t>
            </a:fld>
            <a:endParaRPr lang="it-IT"/>
          </a:p>
        </p:txBody>
      </p:sp>
    </p:spTree>
    <p:extLst>
      <p:ext uri="{BB962C8B-B14F-4D97-AF65-F5344CB8AC3E}">
        <p14:creationId xmlns:p14="http://schemas.microsoft.com/office/powerpoint/2010/main" val="2956219136"/>
      </p:ext>
    </p:extLst>
  </p:cSld>
  <p:clrMapOvr>
    <a:masterClrMapping/>
  </p:clrMapOvr>
  <p:transition spd="med">
    <p:pull/>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B912F2-5721-4985-92D2-75BD6D049DB2}" type="datetimeFigureOut">
              <a:rPr lang="it-IT" smtClean="0"/>
              <a:t>19/01/2020</a:t>
            </a:fld>
            <a:endParaRPr lang="it-IT"/>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454D30-6FDF-4D35-8CF6-FBE6E4E50308}" type="slidenum">
              <a:rPr lang="it-IT" smtClean="0"/>
              <a:t>‹N›</a:t>
            </a:fld>
            <a:endParaRPr lang="it-IT"/>
          </a:p>
        </p:txBody>
      </p:sp>
    </p:spTree>
    <p:extLst>
      <p:ext uri="{BB962C8B-B14F-4D97-AF65-F5344CB8AC3E}">
        <p14:creationId xmlns:p14="http://schemas.microsoft.com/office/powerpoint/2010/main" val="26802658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pull/>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7.xml"/><Relationship Id="rId5" Type="http://schemas.microsoft.com/office/2007/relationships/hdphoto" Target="../media/hdphoto3.wdp"/><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2844158" y="2512989"/>
            <a:ext cx="6784133" cy="1887696"/>
          </a:xfrm>
          <a:prstGeom prst="rect">
            <a:avLst/>
          </a:prstGeom>
          <a:noFill/>
        </p:spPr>
        <p:txBody>
          <a:bodyPr wrap="square" rtlCol="0">
            <a:spAutoFit/>
          </a:bodyPr>
          <a:lstStyle/>
          <a:p>
            <a:pPr algn="ctr">
              <a:lnSpc>
                <a:spcPts val="7000"/>
              </a:lnSpc>
            </a:pPr>
            <a:r>
              <a:rPr lang="it-IT" sz="7200" spc="-150" dirty="0" smtClean="0">
                <a:latin typeface="Arial Black" panose="020B0A04020102020204" pitchFamily="34" charset="0"/>
              </a:rPr>
              <a:t>I MIRACOLI DEI VANGELI</a:t>
            </a:r>
            <a:endParaRPr lang="it-IT" sz="7200" spc="-150" dirty="0">
              <a:latin typeface="Arial Black" panose="020B0A04020102020204" pitchFamily="34" charset="0"/>
            </a:endParaRPr>
          </a:p>
        </p:txBody>
      </p:sp>
      <p:sp>
        <p:nvSpPr>
          <p:cNvPr id="6" name="Figura a mano libera 5"/>
          <p:cNvSpPr/>
          <p:nvPr/>
        </p:nvSpPr>
        <p:spPr>
          <a:xfrm>
            <a:off x="6826102" y="0"/>
            <a:ext cx="120136" cy="297712"/>
          </a:xfrm>
          <a:custGeom>
            <a:avLst/>
            <a:gdLst>
              <a:gd name="connsiteX0" fmla="*/ 31898 w 120136"/>
              <a:gd name="connsiteY0" fmla="*/ 0 h 297712"/>
              <a:gd name="connsiteX1" fmla="*/ 10633 w 120136"/>
              <a:gd name="connsiteY1" fmla="*/ 53163 h 297712"/>
              <a:gd name="connsiteX2" fmla="*/ 0 w 120136"/>
              <a:gd name="connsiteY2" fmla="*/ 85060 h 297712"/>
              <a:gd name="connsiteX3" fmla="*/ 10633 w 120136"/>
              <a:gd name="connsiteY3" fmla="*/ 148856 h 297712"/>
              <a:gd name="connsiteX4" fmla="*/ 31898 w 120136"/>
              <a:gd name="connsiteY4" fmla="*/ 297712 h 297712"/>
              <a:gd name="connsiteX5" fmla="*/ 63796 w 120136"/>
              <a:gd name="connsiteY5" fmla="*/ 287079 h 297712"/>
              <a:gd name="connsiteX6" fmla="*/ 74428 w 120136"/>
              <a:gd name="connsiteY6" fmla="*/ 255181 h 297712"/>
              <a:gd name="connsiteX7" fmla="*/ 106326 w 120136"/>
              <a:gd name="connsiteY7" fmla="*/ 191386 h 297712"/>
              <a:gd name="connsiteX8" fmla="*/ 85061 w 120136"/>
              <a:gd name="connsiteY8" fmla="*/ 10633 h 297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136" h="297712">
                <a:moveTo>
                  <a:pt x="31898" y="0"/>
                </a:moveTo>
                <a:cubicBezTo>
                  <a:pt x="24810" y="17721"/>
                  <a:pt x="17335" y="35292"/>
                  <a:pt x="10633" y="53163"/>
                </a:cubicBezTo>
                <a:cubicBezTo>
                  <a:pt x="6698" y="63657"/>
                  <a:pt x="0" y="73852"/>
                  <a:pt x="0" y="85060"/>
                </a:cubicBezTo>
                <a:cubicBezTo>
                  <a:pt x="0" y="106619"/>
                  <a:pt x="8114" y="127445"/>
                  <a:pt x="10633" y="148856"/>
                </a:cubicBezTo>
                <a:cubicBezTo>
                  <a:pt x="27574" y="292860"/>
                  <a:pt x="7369" y="224129"/>
                  <a:pt x="31898" y="297712"/>
                </a:cubicBezTo>
                <a:cubicBezTo>
                  <a:pt x="42531" y="294168"/>
                  <a:pt x="55871" y="295004"/>
                  <a:pt x="63796" y="287079"/>
                </a:cubicBezTo>
                <a:cubicBezTo>
                  <a:pt x="71721" y="279154"/>
                  <a:pt x="69416" y="265206"/>
                  <a:pt x="74428" y="255181"/>
                </a:cubicBezTo>
                <a:cubicBezTo>
                  <a:pt x="115654" y="172727"/>
                  <a:pt x="79597" y="271570"/>
                  <a:pt x="106326" y="191386"/>
                </a:cubicBezTo>
                <a:cubicBezTo>
                  <a:pt x="95485" y="7095"/>
                  <a:pt x="156048" y="10633"/>
                  <a:pt x="85061" y="10633"/>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Figura a mano libera 6"/>
          <p:cNvSpPr/>
          <p:nvPr/>
        </p:nvSpPr>
        <p:spPr>
          <a:xfrm>
            <a:off x="6868633" y="198497"/>
            <a:ext cx="255181" cy="301233"/>
          </a:xfrm>
          <a:custGeom>
            <a:avLst/>
            <a:gdLst>
              <a:gd name="connsiteX0" fmla="*/ 21265 w 255181"/>
              <a:gd name="connsiteY0" fmla="*/ 77950 h 301233"/>
              <a:gd name="connsiteX1" fmla="*/ 53162 w 255181"/>
              <a:gd name="connsiteY1" fmla="*/ 131112 h 301233"/>
              <a:gd name="connsiteX2" fmla="*/ 116958 w 255181"/>
              <a:gd name="connsiteY2" fmla="*/ 163010 h 301233"/>
              <a:gd name="connsiteX3" fmla="*/ 127590 w 255181"/>
              <a:gd name="connsiteY3" fmla="*/ 194908 h 301233"/>
              <a:gd name="connsiteX4" fmla="*/ 170120 w 255181"/>
              <a:gd name="connsiteY4" fmla="*/ 258703 h 301233"/>
              <a:gd name="connsiteX5" fmla="*/ 180753 w 255181"/>
              <a:gd name="connsiteY5" fmla="*/ 290601 h 301233"/>
              <a:gd name="connsiteX6" fmla="*/ 212651 w 255181"/>
              <a:gd name="connsiteY6" fmla="*/ 301233 h 301233"/>
              <a:gd name="connsiteX7" fmla="*/ 244548 w 255181"/>
              <a:gd name="connsiteY7" fmla="*/ 205540 h 301233"/>
              <a:gd name="connsiteX8" fmla="*/ 255181 w 255181"/>
              <a:gd name="connsiteY8" fmla="*/ 173643 h 301233"/>
              <a:gd name="connsiteX9" fmla="*/ 223283 w 255181"/>
              <a:gd name="connsiteY9" fmla="*/ 99215 h 301233"/>
              <a:gd name="connsiteX10" fmla="*/ 170120 w 255181"/>
              <a:gd name="connsiteY10" fmla="*/ 88582 h 301233"/>
              <a:gd name="connsiteX11" fmla="*/ 85060 w 255181"/>
              <a:gd name="connsiteY11" fmla="*/ 67317 h 301233"/>
              <a:gd name="connsiteX12" fmla="*/ 63795 w 255181"/>
              <a:gd name="connsiteY12" fmla="*/ 35419 h 301233"/>
              <a:gd name="connsiteX13" fmla="*/ 53162 w 255181"/>
              <a:gd name="connsiteY13" fmla="*/ 3522 h 301233"/>
              <a:gd name="connsiteX14" fmla="*/ 0 w 255181"/>
              <a:gd name="connsiteY14" fmla="*/ 3522 h 301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5181" h="301233">
                <a:moveTo>
                  <a:pt x="21265" y="77950"/>
                </a:moveTo>
                <a:cubicBezTo>
                  <a:pt x="31897" y="95671"/>
                  <a:pt x="39713" y="115422"/>
                  <a:pt x="53162" y="131112"/>
                </a:cubicBezTo>
                <a:cubicBezTo>
                  <a:pt x="69651" y="150349"/>
                  <a:pt x="94631" y="155567"/>
                  <a:pt x="116958" y="163010"/>
                </a:cubicBezTo>
                <a:cubicBezTo>
                  <a:pt x="120502" y="173643"/>
                  <a:pt x="122147" y="185111"/>
                  <a:pt x="127590" y="194908"/>
                </a:cubicBezTo>
                <a:cubicBezTo>
                  <a:pt x="140002" y="217249"/>
                  <a:pt x="162038" y="234457"/>
                  <a:pt x="170120" y="258703"/>
                </a:cubicBezTo>
                <a:cubicBezTo>
                  <a:pt x="173664" y="269336"/>
                  <a:pt x="172828" y="282676"/>
                  <a:pt x="180753" y="290601"/>
                </a:cubicBezTo>
                <a:cubicBezTo>
                  <a:pt x="188678" y="298526"/>
                  <a:pt x="202018" y="297689"/>
                  <a:pt x="212651" y="301233"/>
                </a:cubicBezTo>
                <a:lnTo>
                  <a:pt x="244548" y="205540"/>
                </a:lnTo>
                <a:lnTo>
                  <a:pt x="255181" y="173643"/>
                </a:lnTo>
                <a:cubicBezTo>
                  <a:pt x="250546" y="155102"/>
                  <a:pt x="244699" y="111453"/>
                  <a:pt x="223283" y="99215"/>
                </a:cubicBezTo>
                <a:cubicBezTo>
                  <a:pt x="207592" y="90249"/>
                  <a:pt x="187729" y="92646"/>
                  <a:pt x="170120" y="88582"/>
                </a:cubicBezTo>
                <a:cubicBezTo>
                  <a:pt x="141643" y="82010"/>
                  <a:pt x="85060" y="67317"/>
                  <a:pt x="85060" y="67317"/>
                </a:cubicBezTo>
                <a:cubicBezTo>
                  <a:pt x="77972" y="56684"/>
                  <a:pt x="69510" y="46849"/>
                  <a:pt x="63795" y="35419"/>
                </a:cubicBezTo>
                <a:cubicBezTo>
                  <a:pt x="58783" y="25395"/>
                  <a:pt x="63186" y="8534"/>
                  <a:pt x="53162" y="3522"/>
                </a:cubicBezTo>
                <a:cubicBezTo>
                  <a:pt x="37312" y="-4403"/>
                  <a:pt x="17721" y="3522"/>
                  <a:pt x="0" y="3522"/>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3" name="Immagine 12"/>
          <p:cNvPicPr>
            <a:picLocks noChangeAspect="1"/>
          </p:cNvPicPr>
          <p:nvPr/>
        </p:nvPicPr>
        <p:blipFill>
          <a:blip r:embed="rId2"/>
          <a:stretch>
            <a:fillRect/>
          </a:stretch>
        </p:blipFill>
        <p:spPr>
          <a:xfrm>
            <a:off x="3970695" y="4523874"/>
            <a:ext cx="4531060" cy="2334126"/>
          </a:xfrm>
          <a:prstGeom prst="rect">
            <a:avLst/>
          </a:prstGeom>
        </p:spPr>
      </p:pic>
      <p:sp>
        <p:nvSpPr>
          <p:cNvPr id="4" name="CasellaDiTesto 3"/>
          <p:cNvSpPr txBox="1"/>
          <p:nvPr/>
        </p:nvSpPr>
        <p:spPr>
          <a:xfrm>
            <a:off x="9483213" y="5690937"/>
            <a:ext cx="2708788" cy="1200329"/>
          </a:xfrm>
          <a:prstGeom prst="rect">
            <a:avLst/>
          </a:prstGeom>
          <a:noFill/>
        </p:spPr>
        <p:txBody>
          <a:bodyPr wrap="square" rtlCol="0">
            <a:spAutoFit/>
          </a:bodyPr>
          <a:lstStyle/>
          <a:p>
            <a:pPr marL="811213" indent="-811213"/>
            <a:r>
              <a:rPr lang="it-IT" sz="3600" b="1" spc="-150" dirty="0" smtClean="0">
                <a:latin typeface="Arial" panose="020B0604020202020204" pitchFamily="34" charset="0"/>
                <a:cs typeface="Arial" panose="020B0604020202020204" pitchFamily="34" charset="0"/>
              </a:rPr>
              <a:t>12_ la mano secca</a:t>
            </a:r>
            <a:endParaRPr lang="it-IT" sz="3600" b="1" spc="-150" dirty="0">
              <a:latin typeface="Arial" panose="020B0604020202020204" pitchFamily="34" charset="0"/>
              <a:cs typeface="Arial" panose="020B0604020202020204" pitchFamily="34" charset="0"/>
            </a:endParaRPr>
          </a:p>
        </p:txBody>
      </p:sp>
      <p:pic>
        <p:nvPicPr>
          <p:cNvPr id="14" name="Immagine 13"/>
          <p:cNvPicPr>
            <a:picLocks noChangeAspect="1"/>
          </p:cNvPicPr>
          <p:nvPr/>
        </p:nvPicPr>
        <p:blipFill>
          <a:blip r:embed="rId3"/>
          <a:stretch>
            <a:fillRect/>
          </a:stretch>
        </p:blipFill>
        <p:spPr>
          <a:xfrm>
            <a:off x="3965938" y="0"/>
            <a:ext cx="4535817" cy="2371550"/>
          </a:xfrm>
          <a:prstGeom prst="rect">
            <a:avLst/>
          </a:prstGeom>
        </p:spPr>
      </p:pic>
    </p:spTree>
    <p:extLst>
      <p:ext uri="{BB962C8B-B14F-4D97-AF65-F5344CB8AC3E}">
        <p14:creationId xmlns:p14="http://schemas.microsoft.com/office/powerpoint/2010/main" val="1904724441"/>
      </p:ext>
    </p:extLst>
  </p:cSld>
  <p:clrMapOvr>
    <a:masterClrMapping/>
  </p:clrMapOvr>
  <p:transition spd="med">
    <p:pull/>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arrotondato 1"/>
          <p:cNvSpPr/>
          <p:nvPr/>
        </p:nvSpPr>
        <p:spPr>
          <a:xfrm>
            <a:off x="0" y="2317344"/>
            <a:ext cx="2730667" cy="21964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600" dirty="0" smtClean="0">
                <a:latin typeface="Arial Black" panose="020B0A04020102020204" pitchFamily="34" charset="0"/>
              </a:rPr>
              <a:t>La mano secca</a:t>
            </a:r>
          </a:p>
          <a:p>
            <a:pPr algn="ctr"/>
            <a:r>
              <a:rPr lang="it-IT" sz="3600" dirty="0" smtClean="0">
                <a:latin typeface="Arial Black" panose="020B0A04020102020204" pitchFamily="34" charset="0"/>
              </a:rPr>
              <a:t>Mc 3.1-6</a:t>
            </a:r>
            <a:endParaRPr lang="it-IT" sz="3600" dirty="0">
              <a:latin typeface="Arial Black" panose="020B0A04020102020204" pitchFamily="34" charset="0"/>
            </a:endParaRPr>
          </a:p>
        </p:txBody>
      </p:sp>
      <p:sp>
        <p:nvSpPr>
          <p:cNvPr id="3" name="Rettangolo arrotondato 2"/>
          <p:cNvSpPr/>
          <p:nvPr/>
        </p:nvSpPr>
        <p:spPr>
          <a:xfrm>
            <a:off x="8804786" y="1"/>
            <a:ext cx="3387213" cy="20977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tIns="0" rtlCol="0" anchor="t"/>
          <a:lstStyle/>
          <a:p>
            <a:pPr algn="just"/>
            <a:r>
              <a:rPr lang="it-IT" sz="3600" dirty="0" smtClean="0">
                <a:latin typeface="Arial Black" panose="020B0A04020102020204" pitchFamily="34" charset="0"/>
              </a:rPr>
              <a:t>Personaggi</a:t>
            </a:r>
          </a:p>
          <a:p>
            <a:pPr marL="571500" indent="-217488" algn="just">
              <a:lnSpc>
                <a:spcPts val="2800"/>
              </a:lnSpc>
              <a:buFont typeface="Arial" panose="020B0604020202020204" pitchFamily="34" charset="0"/>
              <a:buChar char="•"/>
            </a:pPr>
            <a:r>
              <a:rPr lang="it-IT" sz="2800" dirty="0">
                <a:latin typeface="Arial" panose="020B0604020202020204" pitchFamily="34" charset="0"/>
                <a:cs typeface="Arial" panose="020B0604020202020204" pitchFamily="34" charset="0"/>
              </a:rPr>
              <a:t>G</a:t>
            </a:r>
            <a:r>
              <a:rPr lang="it-IT" sz="2800" dirty="0" smtClean="0">
                <a:latin typeface="Arial" panose="020B0604020202020204" pitchFamily="34" charset="0"/>
                <a:cs typeface="Arial" panose="020B0604020202020204" pitchFamily="34" charset="0"/>
              </a:rPr>
              <a:t>esù</a:t>
            </a:r>
          </a:p>
          <a:p>
            <a:pPr marL="571500" indent="-217488" algn="just">
              <a:lnSpc>
                <a:spcPts val="2800"/>
              </a:lnSpc>
              <a:buFont typeface="Arial" panose="020B0604020202020204" pitchFamily="34" charset="0"/>
              <a:buChar char="•"/>
            </a:pPr>
            <a:r>
              <a:rPr lang="it-IT" sz="2800" dirty="0" smtClean="0">
                <a:latin typeface="Arial" panose="020B0604020202020204" pitchFamily="34" charset="0"/>
                <a:cs typeface="Arial" panose="020B0604020202020204" pitchFamily="34" charset="0"/>
              </a:rPr>
              <a:t>I </a:t>
            </a:r>
            <a:r>
              <a:rPr lang="it-IT" sz="2800" dirty="0" err="1" smtClean="0">
                <a:latin typeface="Arial" panose="020B0604020202020204" pitchFamily="34" charset="0"/>
                <a:cs typeface="Arial" panose="020B0604020202020204" pitchFamily="34" charset="0"/>
              </a:rPr>
              <a:t>farsisei</a:t>
            </a:r>
            <a:endParaRPr lang="it-IT" sz="2800" dirty="0" smtClean="0">
              <a:latin typeface="Arial" panose="020B0604020202020204" pitchFamily="34" charset="0"/>
              <a:cs typeface="Arial" panose="020B0604020202020204" pitchFamily="34" charset="0"/>
            </a:endParaRPr>
          </a:p>
          <a:p>
            <a:pPr marL="571500" indent="-217488" algn="just">
              <a:lnSpc>
                <a:spcPts val="2800"/>
              </a:lnSpc>
              <a:buFont typeface="Arial" panose="020B0604020202020204" pitchFamily="34" charset="0"/>
              <a:buChar char="•"/>
            </a:pPr>
            <a:r>
              <a:rPr lang="it-IT" sz="2800" dirty="0" smtClean="0">
                <a:latin typeface="Arial" panose="020B0604020202020204" pitchFamily="34" charset="0"/>
                <a:cs typeface="Arial" panose="020B0604020202020204" pitchFamily="34" charset="0"/>
              </a:rPr>
              <a:t>Il disabile</a:t>
            </a:r>
            <a:endParaRPr lang="it-IT" sz="2800" dirty="0">
              <a:latin typeface="Arial" panose="020B0604020202020204" pitchFamily="34" charset="0"/>
              <a:cs typeface="Arial" panose="020B0604020202020204" pitchFamily="34" charset="0"/>
            </a:endParaRPr>
          </a:p>
          <a:p>
            <a:pPr marL="571500" indent="-217488" algn="just">
              <a:lnSpc>
                <a:spcPts val="2800"/>
              </a:lnSpc>
              <a:buFont typeface="Arial" panose="020B0604020202020204" pitchFamily="34" charset="0"/>
              <a:buChar char="•"/>
            </a:pPr>
            <a:r>
              <a:rPr lang="it-IT" sz="2800" spc="-150" dirty="0" smtClean="0">
                <a:latin typeface="Arial" panose="020B0604020202020204" pitchFamily="34" charset="0"/>
                <a:cs typeface="Arial" panose="020B0604020202020204" pitchFamily="34" charset="0"/>
              </a:rPr>
              <a:t>La gente</a:t>
            </a:r>
            <a:endParaRPr lang="it-IT" sz="2800" dirty="0">
              <a:latin typeface="Arial" panose="020B0604020202020204" pitchFamily="34" charset="0"/>
              <a:cs typeface="Arial" panose="020B0604020202020204" pitchFamily="34" charset="0"/>
            </a:endParaRPr>
          </a:p>
          <a:p>
            <a:pPr marL="571500" indent="-571500" algn="just">
              <a:buFont typeface="Arial" panose="020B0604020202020204" pitchFamily="34" charset="0"/>
              <a:buChar char="•"/>
            </a:pPr>
            <a:endParaRPr lang="it-IT" sz="2800" dirty="0">
              <a:latin typeface="Arial Black" panose="020B0A04020102020204" pitchFamily="34" charset="0"/>
            </a:endParaRPr>
          </a:p>
        </p:txBody>
      </p:sp>
      <p:sp>
        <p:nvSpPr>
          <p:cNvPr id="5" name="Rettangolo arrotondato 4"/>
          <p:cNvSpPr/>
          <p:nvPr/>
        </p:nvSpPr>
        <p:spPr>
          <a:xfrm>
            <a:off x="8804786" y="4925961"/>
            <a:ext cx="3387213" cy="19320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600" spc="-150" dirty="0" smtClean="0">
                <a:latin typeface="Arial Black" panose="020B0A04020102020204" pitchFamily="34" charset="0"/>
              </a:rPr>
              <a:t>Riepilogo </a:t>
            </a:r>
            <a:r>
              <a:rPr lang="it-IT" sz="2800" spc="-150" dirty="0" smtClean="0">
                <a:latin typeface="Arial Black" panose="020B0A04020102020204" pitchFamily="34" charset="0"/>
              </a:rPr>
              <a:t>(per meglio ricordare)</a:t>
            </a:r>
            <a:endParaRPr lang="it-IT" sz="2800" spc="-150" dirty="0">
              <a:latin typeface="Arial Black" panose="020B0A04020102020204" pitchFamily="34" charset="0"/>
            </a:endParaRPr>
          </a:p>
        </p:txBody>
      </p:sp>
      <p:sp>
        <p:nvSpPr>
          <p:cNvPr id="7" name="Freccia a destra 6"/>
          <p:cNvSpPr/>
          <p:nvPr/>
        </p:nvSpPr>
        <p:spPr>
          <a:xfrm rot="20441412">
            <a:off x="2661001" y="1511165"/>
            <a:ext cx="6296727" cy="56043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Freccia a destra 7"/>
          <p:cNvSpPr/>
          <p:nvPr/>
        </p:nvSpPr>
        <p:spPr>
          <a:xfrm rot="1013972">
            <a:off x="2678795" y="4551997"/>
            <a:ext cx="6175018" cy="56043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Rettangolo arrotondato 9"/>
          <p:cNvSpPr/>
          <p:nvPr/>
        </p:nvSpPr>
        <p:spPr>
          <a:xfrm>
            <a:off x="962525" y="3223"/>
            <a:ext cx="4037177" cy="10921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600" spc="-150" dirty="0" smtClean="0">
                <a:latin typeface="Arial Black" panose="020B0A04020102020204" pitchFamily="34" charset="0"/>
              </a:rPr>
              <a:t>Introduzione</a:t>
            </a:r>
            <a:endParaRPr lang="it-IT" sz="3600" spc="-150" dirty="0">
              <a:latin typeface="Arial Black" panose="020B0A04020102020204" pitchFamily="34" charset="0"/>
            </a:endParaRPr>
          </a:p>
        </p:txBody>
      </p:sp>
      <p:sp>
        <p:nvSpPr>
          <p:cNvPr id="11" name="Rettangolo arrotondato 10"/>
          <p:cNvSpPr/>
          <p:nvPr/>
        </p:nvSpPr>
        <p:spPr>
          <a:xfrm>
            <a:off x="962524" y="5765239"/>
            <a:ext cx="3904443" cy="10921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600" dirty="0" smtClean="0">
                <a:latin typeface="Arial Black" panose="020B0A04020102020204" pitchFamily="34" charset="0"/>
              </a:rPr>
              <a:t>Conclusioni</a:t>
            </a:r>
            <a:endParaRPr lang="it-IT" sz="3600" dirty="0">
              <a:latin typeface="Arial Black" panose="020B0A04020102020204" pitchFamily="34" charset="0"/>
            </a:endParaRPr>
          </a:p>
        </p:txBody>
      </p:sp>
      <p:sp>
        <p:nvSpPr>
          <p:cNvPr id="12" name="Freccia a destra 11"/>
          <p:cNvSpPr/>
          <p:nvPr/>
        </p:nvSpPr>
        <p:spPr>
          <a:xfrm rot="17750364">
            <a:off x="2191173" y="1443730"/>
            <a:ext cx="1153327" cy="56043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Freccia a destra 12"/>
          <p:cNvSpPr/>
          <p:nvPr/>
        </p:nvSpPr>
        <p:spPr>
          <a:xfrm rot="3720465">
            <a:off x="2131386" y="4878912"/>
            <a:ext cx="1307786" cy="56043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35136026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500" fill="hold"/>
                                        <p:tgtEl>
                                          <p:spTgt spid="5"/>
                                        </p:tgtEl>
                                        <p:attrNameLst>
                                          <p:attrName>ppt_w</p:attrName>
                                        </p:attrNameLst>
                                      </p:cBhvr>
                                      <p:tavLst>
                                        <p:tav tm="0">
                                          <p:val>
                                            <p:fltVal val="0"/>
                                          </p:val>
                                        </p:tav>
                                        <p:tav tm="100000">
                                          <p:val>
                                            <p:strVal val="#ppt_w"/>
                                          </p:val>
                                        </p:tav>
                                      </p:tavLst>
                                    </p:anim>
                                    <p:anim calcmode="lin" valueType="num">
                                      <p:cBhvr>
                                        <p:cTn id="32" dur="500" fill="hold"/>
                                        <p:tgtEl>
                                          <p:spTgt spid="5"/>
                                        </p:tgtEl>
                                        <p:attrNameLst>
                                          <p:attrName>ppt_h</p:attrName>
                                        </p:attrNameLst>
                                      </p:cBhvr>
                                      <p:tavLst>
                                        <p:tav tm="0">
                                          <p:val>
                                            <p:fltVal val="0"/>
                                          </p:val>
                                        </p:tav>
                                        <p:tav tm="100000">
                                          <p:val>
                                            <p:strVal val="#ppt_h"/>
                                          </p:val>
                                        </p:tav>
                                      </p:tavLst>
                                    </p:anim>
                                    <p:animEffect transition="in" filter="fade">
                                      <p:cBhvr>
                                        <p:cTn id="33" dur="500"/>
                                        <p:tgtEl>
                                          <p:spTgt spid="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500" fill="hold"/>
                                        <p:tgtEl>
                                          <p:spTgt spid="8"/>
                                        </p:tgtEl>
                                        <p:attrNameLst>
                                          <p:attrName>ppt_w</p:attrName>
                                        </p:attrNameLst>
                                      </p:cBhvr>
                                      <p:tavLst>
                                        <p:tav tm="0">
                                          <p:val>
                                            <p:fltVal val="0"/>
                                          </p:val>
                                        </p:tav>
                                        <p:tav tm="100000">
                                          <p:val>
                                            <p:strVal val="#ppt_w"/>
                                          </p:val>
                                        </p:tav>
                                      </p:tavLst>
                                    </p:anim>
                                    <p:anim calcmode="lin" valueType="num">
                                      <p:cBhvr>
                                        <p:cTn id="37" dur="500" fill="hold"/>
                                        <p:tgtEl>
                                          <p:spTgt spid="8"/>
                                        </p:tgtEl>
                                        <p:attrNameLst>
                                          <p:attrName>ppt_h</p:attrName>
                                        </p:attrNameLst>
                                      </p:cBhvr>
                                      <p:tavLst>
                                        <p:tav tm="0">
                                          <p:val>
                                            <p:fltVal val="0"/>
                                          </p:val>
                                        </p:tav>
                                        <p:tav tm="100000">
                                          <p:val>
                                            <p:strVal val="#ppt_h"/>
                                          </p:val>
                                        </p:tav>
                                      </p:tavLst>
                                    </p:anim>
                                    <p:animEffect transition="in" filter="fade">
                                      <p:cBhvr>
                                        <p:cTn id="38" dur="500"/>
                                        <p:tgtEl>
                                          <p:spTgt spid="8"/>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p:cTn id="43" dur="500" fill="hold"/>
                                        <p:tgtEl>
                                          <p:spTgt spid="13"/>
                                        </p:tgtEl>
                                        <p:attrNameLst>
                                          <p:attrName>ppt_w</p:attrName>
                                        </p:attrNameLst>
                                      </p:cBhvr>
                                      <p:tavLst>
                                        <p:tav tm="0">
                                          <p:val>
                                            <p:fltVal val="0"/>
                                          </p:val>
                                        </p:tav>
                                        <p:tav tm="100000">
                                          <p:val>
                                            <p:strVal val="#ppt_w"/>
                                          </p:val>
                                        </p:tav>
                                      </p:tavLst>
                                    </p:anim>
                                    <p:anim calcmode="lin" valueType="num">
                                      <p:cBhvr>
                                        <p:cTn id="44" dur="500" fill="hold"/>
                                        <p:tgtEl>
                                          <p:spTgt spid="13"/>
                                        </p:tgtEl>
                                        <p:attrNameLst>
                                          <p:attrName>ppt_h</p:attrName>
                                        </p:attrNameLst>
                                      </p:cBhvr>
                                      <p:tavLst>
                                        <p:tav tm="0">
                                          <p:val>
                                            <p:fltVal val="0"/>
                                          </p:val>
                                        </p:tav>
                                        <p:tav tm="100000">
                                          <p:val>
                                            <p:strVal val="#ppt_h"/>
                                          </p:val>
                                        </p:tav>
                                      </p:tavLst>
                                    </p:anim>
                                    <p:animEffect transition="in" filter="fade">
                                      <p:cBhvr>
                                        <p:cTn id="45" dur="500"/>
                                        <p:tgtEl>
                                          <p:spTgt spid="13"/>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11"/>
                                        </p:tgtEl>
                                        <p:attrNameLst>
                                          <p:attrName>style.visibility</p:attrName>
                                        </p:attrNameLst>
                                      </p:cBhvr>
                                      <p:to>
                                        <p:strVal val="visible"/>
                                      </p:to>
                                    </p:set>
                                    <p:anim calcmode="lin" valueType="num">
                                      <p:cBhvr>
                                        <p:cTn id="48" dur="500" fill="hold"/>
                                        <p:tgtEl>
                                          <p:spTgt spid="11"/>
                                        </p:tgtEl>
                                        <p:attrNameLst>
                                          <p:attrName>ppt_w</p:attrName>
                                        </p:attrNameLst>
                                      </p:cBhvr>
                                      <p:tavLst>
                                        <p:tav tm="0">
                                          <p:val>
                                            <p:fltVal val="0"/>
                                          </p:val>
                                        </p:tav>
                                        <p:tav tm="100000">
                                          <p:val>
                                            <p:strVal val="#ppt_w"/>
                                          </p:val>
                                        </p:tav>
                                      </p:tavLst>
                                    </p:anim>
                                    <p:anim calcmode="lin" valueType="num">
                                      <p:cBhvr>
                                        <p:cTn id="49" dur="500" fill="hold"/>
                                        <p:tgtEl>
                                          <p:spTgt spid="11"/>
                                        </p:tgtEl>
                                        <p:attrNameLst>
                                          <p:attrName>ppt_h</p:attrName>
                                        </p:attrNameLst>
                                      </p:cBhvr>
                                      <p:tavLst>
                                        <p:tav tm="0">
                                          <p:val>
                                            <p:fltVal val="0"/>
                                          </p:val>
                                        </p:tav>
                                        <p:tav tm="100000">
                                          <p:val>
                                            <p:strVal val="#ppt_h"/>
                                          </p:val>
                                        </p:tav>
                                      </p:tavLst>
                                    </p:anim>
                                    <p:animEffect transition="in" filter="fade">
                                      <p:cBhvr>
                                        <p:cTn id="5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7" grpId="0" animBg="1"/>
      <p:bldP spid="8" grpId="0" animBg="1"/>
      <p:bldP spid="10" grpId="0" animBg="1"/>
      <p:bldP spid="11" grpId="0" animBg="1"/>
      <p:bldP spid="12" grpId="0" animBg="1"/>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0" y="0"/>
            <a:ext cx="12192000" cy="6812121"/>
          </a:xfrm>
          <a:prstGeom prst="rect">
            <a:avLst/>
          </a:prstGeom>
          <a:noFill/>
        </p:spPr>
        <p:txBody>
          <a:bodyPr wrap="square" rtlCol="0">
            <a:spAutoFit/>
          </a:bodyPr>
          <a:lstStyle/>
          <a:p>
            <a:pPr>
              <a:lnSpc>
                <a:spcPts val="3700"/>
              </a:lnSpc>
            </a:pPr>
            <a:r>
              <a:rPr lang="it-IT" sz="3600" b="1" dirty="0" smtClean="0">
                <a:ln>
                  <a:solidFill>
                    <a:sysClr val="windowText" lastClr="000000"/>
                  </a:solidFill>
                </a:ln>
                <a:solidFill>
                  <a:srgbClr val="0070C0"/>
                </a:solidFill>
                <a:latin typeface="Arial" panose="020B0604020202020204" pitchFamily="34" charset="0"/>
                <a:cs typeface="Arial" panose="020B0604020202020204" pitchFamily="34" charset="0"/>
              </a:rPr>
              <a:t>Introduzione</a:t>
            </a:r>
          </a:p>
          <a:p>
            <a:pPr>
              <a:lnSpc>
                <a:spcPts val="3700"/>
              </a:lnSpc>
            </a:pPr>
            <a:r>
              <a:rPr lang="it-IT" sz="3300" b="1" dirty="0" smtClean="0">
                <a:latin typeface="Arial" panose="020B0604020202020204" pitchFamily="34" charset="0"/>
                <a:cs typeface="Arial" panose="020B0604020202020204" pitchFamily="34" charset="0"/>
              </a:rPr>
              <a:t>Gesù entra in una sinagoga e trova un uomo </a:t>
            </a:r>
          </a:p>
          <a:p>
            <a:pPr>
              <a:lnSpc>
                <a:spcPts val="3700"/>
              </a:lnSpc>
            </a:pPr>
            <a:r>
              <a:rPr lang="it-IT" sz="3300" b="1" dirty="0" smtClean="0">
                <a:latin typeface="Arial" panose="020B0604020202020204" pitchFamily="34" charset="0"/>
                <a:cs typeface="Arial" panose="020B0604020202020204" pitchFamily="34" charset="0"/>
              </a:rPr>
              <a:t>che ha la mano paralizzata.</a:t>
            </a:r>
          </a:p>
          <a:p>
            <a:pPr>
              <a:lnSpc>
                <a:spcPts val="3700"/>
              </a:lnSpc>
            </a:pPr>
            <a:r>
              <a:rPr lang="it-IT" sz="3300" b="1" dirty="0" smtClean="0">
                <a:latin typeface="Arial" panose="020B0604020202020204" pitchFamily="34" charset="0"/>
                <a:cs typeface="Arial" panose="020B0604020202020204" pitchFamily="34" charset="0"/>
              </a:rPr>
              <a:t>E’ di sabato e la Legge afferma che non si </a:t>
            </a:r>
          </a:p>
          <a:p>
            <a:pPr>
              <a:lnSpc>
                <a:spcPts val="3700"/>
              </a:lnSpc>
            </a:pPr>
            <a:r>
              <a:rPr lang="it-IT" sz="3300" b="1" spc="-100" dirty="0" smtClean="0">
                <a:latin typeface="Arial" panose="020B0604020202020204" pitchFamily="34" charset="0"/>
                <a:cs typeface="Arial" panose="020B0604020202020204" pitchFamily="34" charset="0"/>
              </a:rPr>
              <a:t>devono fare lavori: Lui sa che i religiosi cercano </a:t>
            </a:r>
          </a:p>
          <a:p>
            <a:pPr>
              <a:lnSpc>
                <a:spcPts val="3700"/>
              </a:lnSpc>
            </a:pPr>
            <a:r>
              <a:rPr lang="it-IT" sz="3300" b="1" dirty="0" smtClean="0">
                <a:latin typeface="Arial" panose="020B0604020202020204" pitchFamily="34" charset="0"/>
                <a:cs typeface="Arial" panose="020B0604020202020204" pitchFamily="34" charset="0"/>
              </a:rPr>
              <a:t>di trovare un appiglio per condannarlo e chiede apertamente a tutti </a:t>
            </a:r>
            <a:r>
              <a:rPr lang="it-IT" sz="3300" b="1" i="1" dirty="0" smtClean="0">
                <a:ln>
                  <a:solidFill>
                    <a:sysClr val="windowText" lastClr="000000"/>
                  </a:solidFill>
                </a:ln>
                <a:solidFill>
                  <a:srgbClr val="FF0000"/>
                </a:solidFill>
                <a:latin typeface="Arial" panose="020B0604020202020204" pitchFamily="34" charset="0"/>
                <a:cs typeface="Arial" panose="020B0604020202020204" pitchFamily="34" charset="0"/>
              </a:rPr>
              <a:t>«è lecito fare del bene in giorno di sabato, salvare una persona o </a:t>
            </a:r>
            <a:r>
              <a:rPr lang="it-IT" sz="3300" b="1" i="1" dirty="0" err="1" smtClean="0">
                <a:ln>
                  <a:solidFill>
                    <a:sysClr val="windowText" lastClr="000000"/>
                  </a:solidFill>
                </a:ln>
                <a:solidFill>
                  <a:srgbClr val="FF0000"/>
                </a:solidFill>
                <a:latin typeface="Arial" panose="020B0604020202020204" pitchFamily="34" charset="0"/>
                <a:cs typeface="Arial" panose="020B0604020202020204" pitchFamily="34" charset="0"/>
              </a:rPr>
              <a:t>uccderla</a:t>
            </a:r>
            <a:r>
              <a:rPr lang="it-IT" sz="3300" b="1" i="1" dirty="0" smtClean="0">
                <a:ln>
                  <a:solidFill>
                    <a:sysClr val="windowText" lastClr="000000"/>
                  </a:solidFill>
                </a:ln>
                <a:solidFill>
                  <a:srgbClr val="FF0000"/>
                </a:solidFill>
                <a:latin typeface="Arial" panose="020B0604020202020204" pitchFamily="34" charset="0"/>
                <a:cs typeface="Arial" panose="020B0604020202020204" pitchFamily="34" charset="0"/>
              </a:rPr>
              <a:t>? Sì o no?»</a:t>
            </a:r>
          </a:p>
          <a:p>
            <a:pPr>
              <a:lnSpc>
                <a:spcPts val="3700"/>
              </a:lnSpc>
            </a:pPr>
            <a:r>
              <a:rPr lang="it-IT" sz="3300" b="1" dirty="0" smtClean="0">
                <a:ln>
                  <a:solidFill>
                    <a:sysClr val="windowText" lastClr="000000"/>
                  </a:solidFill>
                </a:ln>
                <a:solidFill>
                  <a:srgbClr val="00B050"/>
                </a:solidFill>
                <a:latin typeface="Arial" panose="020B0604020202020204" pitchFamily="34" charset="0"/>
                <a:cs typeface="Arial" panose="020B0604020202020204" pitchFamily="34" charset="0"/>
              </a:rPr>
              <a:t>Che risponderemmo noi? </a:t>
            </a:r>
            <a:r>
              <a:rPr lang="it-IT" sz="3300" b="1" dirty="0" smtClean="0">
                <a:ln>
                  <a:solidFill>
                    <a:sysClr val="windowText" lastClr="000000"/>
                  </a:solidFill>
                </a:ln>
                <a:solidFill>
                  <a:srgbClr val="FF0000"/>
                </a:solidFill>
                <a:latin typeface="Arial" panose="020B0604020202020204" pitchFamily="34" charset="0"/>
                <a:cs typeface="Arial" panose="020B0604020202020204" pitchFamily="34" charset="0"/>
              </a:rPr>
              <a:t>–Certo che si! </a:t>
            </a:r>
            <a:r>
              <a:rPr lang="it-IT" sz="3300" b="1" dirty="0" smtClean="0">
                <a:latin typeface="Arial" panose="020B0604020202020204" pitchFamily="34" charset="0"/>
                <a:cs typeface="Arial" panose="020B0604020202020204" pitchFamily="34" charset="0"/>
              </a:rPr>
              <a:t>–Non è un lavoro per guadagnare soldi, la Legge proibisce solo il lavoro, non di aiutare il prossimo!!!</a:t>
            </a:r>
          </a:p>
          <a:p>
            <a:pPr>
              <a:lnSpc>
                <a:spcPts val="3700"/>
              </a:lnSpc>
              <a:spcBef>
                <a:spcPts val="600"/>
              </a:spcBef>
            </a:pPr>
            <a:r>
              <a:rPr lang="it-IT" sz="3300" b="1" dirty="0" smtClean="0">
                <a:latin typeface="Arial" panose="020B0604020202020204" pitchFamily="34" charset="0"/>
                <a:cs typeface="Arial" panose="020B0604020202020204" pitchFamily="34" charset="0"/>
              </a:rPr>
              <a:t>Siccome tutti tacciono per paura dei farisei, Gesù si indigna e compie il miracolo: a loro volta, i farisei si alleano con i politici per ucciderlo, avendo violato il sabato!!!</a:t>
            </a:r>
            <a:endParaRPr lang="it-IT" sz="3300" dirty="0"/>
          </a:p>
        </p:txBody>
      </p:sp>
      <p:pic>
        <p:nvPicPr>
          <p:cNvPr id="4" name="Immagine 3"/>
          <p:cNvPicPr>
            <a:picLocks noChangeAspect="1"/>
          </p:cNvPicPr>
          <p:nvPr/>
        </p:nvPicPr>
        <p:blipFill>
          <a:blip r:embed="rId2"/>
          <a:stretch>
            <a:fillRect/>
          </a:stretch>
        </p:blipFill>
        <p:spPr>
          <a:xfrm>
            <a:off x="9070259" y="-1"/>
            <a:ext cx="3121742" cy="2462982"/>
          </a:xfrm>
          <a:prstGeom prst="rect">
            <a:avLst/>
          </a:prstGeom>
        </p:spPr>
      </p:pic>
    </p:spTree>
    <p:extLst>
      <p:ext uri="{BB962C8B-B14F-4D97-AF65-F5344CB8AC3E}">
        <p14:creationId xmlns:p14="http://schemas.microsoft.com/office/powerpoint/2010/main" val="701313338"/>
      </p:ext>
    </p:extLst>
  </p:cSld>
  <p:clrMapOvr>
    <a:masterClrMapping/>
  </p:clrMapOvr>
  <p:transition spd="med">
    <p:pull/>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0" y="0"/>
            <a:ext cx="12192000" cy="6991658"/>
          </a:xfrm>
          <a:prstGeom prst="rect">
            <a:avLst/>
          </a:prstGeom>
        </p:spPr>
        <p:txBody>
          <a:bodyPr wrap="square">
            <a:spAutoFit/>
          </a:bodyPr>
          <a:lstStyle/>
          <a:p>
            <a:pPr marL="228600" algn="just">
              <a:lnSpc>
                <a:spcPts val="4000"/>
              </a:lnSpc>
              <a:spcAft>
                <a:spcPts val="0"/>
              </a:spcAft>
            </a:pPr>
            <a:r>
              <a:rPr lang="it-IT" sz="3600" b="1" dirty="0" smtClean="0">
                <a:ln>
                  <a:solidFill>
                    <a:schemeClr val="tx1"/>
                  </a:solidFill>
                </a:ln>
                <a:solidFill>
                  <a:srgbClr val="0070C0"/>
                </a:solidFill>
                <a:latin typeface="Arial" panose="020B0604020202020204" pitchFamily="34" charset="0"/>
                <a:ea typeface="Times New Roman" panose="02020603050405020304" pitchFamily="18" charset="0"/>
                <a:cs typeface="Arial" panose="020B0604020202020204" pitchFamily="34" charset="0"/>
              </a:rPr>
              <a:t>Personaggi</a:t>
            </a:r>
            <a:endParaRPr lang="it-IT" sz="3600" b="1" dirty="0">
              <a:ln>
                <a:solidFill>
                  <a:schemeClr val="tx1"/>
                </a:solidFill>
              </a:ln>
              <a:solidFill>
                <a:srgbClr val="0070C0"/>
              </a:solidFill>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lnSpc>
                <a:spcPts val="4000"/>
              </a:lnSpc>
              <a:spcAft>
                <a:spcPts val="0"/>
              </a:spcAft>
              <a:buFont typeface="+mj-lt"/>
              <a:buAutoNum type="alphaLcPeriod"/>
            </a:pPr>
            <a:r>
              <a:rPr lang="it-IT" sz="3600" b="1" dirty="0">
                <a:ln>
                  <a:solidFill>
                    <a:sysClr val="windowText" lastClr="000000"/>
                  </a:solidFill>
                </a:ln>
                <a:solidFill>
                  <a:srgbClr val="0070C0"/>
                </a:solidFill>
                <a:latin typeface="Arial" panose="020B0604020202020204" pitchFamily="34" charset="0"/>
                <a:ea typeface="Times New Roman" panose="02020603050405020304" pitchFamily="18" charset="0"/>
                <a:cs typeface="Arial" panose="020B0604020202020204" pitchFamily="34" charset="0"/>
              </a:rPr>
              <a:t>i farisei</a:t>
            </a:r>
          </a:p>
          <a:p>
            <a:pPr marL="987425" lvl="1" indent="-530225" algn="just">
              <a:lnSpc>
                <a:spcPts val="4000"/>
              </a:lnSpc>
              <a:buSzPct val="100000"/>
              <a:buFont typeface="+mj-lt"/>
              <a:buAutoNum type="alphaLcPeriod"/>
            </a:pPr>
            <a:r>
              <a:rPr lang="it-IT" sz="3600" b="1" dirty="0">
                <a:latin typeface="Arial" panose="020B0604020202020204" pitchFamily="34" charset="0"/>
                <a:ea typeface="Times New Roman" panose="02020603050405020304" pitchFamily="18" charset="0"/>
                <a:cs typeface="Arial" panose="020B0604020202020204" pitchFamily="34" charset="0"/>
              </a:rPr>
              <a:t>i capi e i maestri della religione</a:t>
            </a:r>
          </a:p>
          <a:p>
            <a:pPr marL="987425" lvl="1" indent="-530225" algn="just">
              <a:lnSpc>
                <a:spcPts val="4000"/>
              </a:lnSpc>
              <a:spcBef>
                <a:spcPts val="300"/>
              </a:spcBef>
              <a:buSzPct val="100000"/>
              <a:buFont typeface="+mj-lt"/>
              <a:buAutoNum type="alphaLcPeriod"/>
            </a:pPr>
            <a:r>
              <a:rPr lang="it-IT" sz="3600" b="1" dirty="0">
                <a:latin typeface="Arial" panose="020B0604020202020204" pitchFamily="34" charset="0"/>
                <a:ea typeface="Times New Roman" panose="02020603050405020304" pitchFamily="18" charset="0"/>
                <a:cs typeface="Arial" panose="020B0604020202020204" pitchFamily="34" charset="0"/>
              </a:rPr>
              <a:t>i giudici della nazione</a:t>
            </a:r>
          </a:p>
          <a:p>
            <a:pPr marL="987425" lvl="1" indent="-530225" algn="just">
              <a:lnSpc>
                <a:spcPts val="4000"/>
              </a:lnSpc>
              <a:spcBef>
                <a:spcPts val="300"/>
              </a:spcBef>
              <a:buSzPct val="100000"/>
              <a:buFont typeface="+mj-lt"/>
              <a:buAutoNum type="alphaLcPeriod"/>
            </a:pPr>
            <a:r>
              <a:rPr lang="it-IT" sz="3600" b="1" dirty="0">
                <a:latin typeface="Arial" panose="020B0604020202020204" pitchFamily="34" charset="0"/>
                <a:ea typeface="Times New Roman" panose="02020603050405020304" pitchFamily="18" charset="0"/>
                <a:cs typeface="Arial" panose="020B0604020202020204" pitchFamily="34" charset="0"/>
              </a:rPr>
              <a:t>gli inventori di dogmi (vedi CR)</a:t>
            </a:r>
          </a:p>
          <a:p>
            <a:pPr marL="987425" lvl="1" indent="-530225" algn="just">
              <a:lnSpc>
                <a:spcPts val="4000"/>
              </a:lnSpc>
              <a:spcBef>
                <a:spcPts val="300"/>
              </a:spcBef>
              <a:buSzPct val="100000"/>
              <a:buFont typeface="+mj-lt"/>
              <a:buAutoNum type="alphaLcPeriod"/>
            </a:pPr>
            <a:r>
              <a:rPr lang="it-IT" sz="3600" b="1" dirty="0">
                <a:latin typeface="Arial" panose="020B0604020202020204" pitchFamily="34" charset="0"/>
                <a:ea typeface="Times New Roman" panose="02020603050405020304" pitchFamily="18" charset="0"/>
                <a:cs typeface="Arial" panose="020B0604020202020204" pitchFamily="34" charset="0"/>
              </a:rPr>
              <a:t>i nemici giurati di Cristo perché lo vedevano un concorrente</a:t>
            </a:r>
          </a:p>
          <a:p>
            <a:pPr marL="987425" lvl="1" indent="-530225" algn="just">
              <a:lnSpc>
                <a:spcPts val="4000"/>
              </a:lnSpc>
              <a:spcBef>
                <a:spcPts val="300"/>
              </a:spcBef>
              <a:buSzPct val="100000"/>
              <a:buFont typeface="+mj-lt"/>
              <a:buAutoNum type="alphaLcPeriod"/>
            </a:pPr>
            <a:r>
              <a:rPr lang="it-IT" sz="3600" b="1" dirty="0">
                <a:latin typeface="Arial" panose="020B0604020202020204" pitchFamily="34" charset="0"/>
                <a:ea typeface="Times New Roman" panose="02020603050405020304" pitchFamily="18" charset="0"/>
                <a:cs typeface="Arial" panose="020B0604020202020204" pitchFamily="34" charset="0"/>
              </a:rPr>
              <a:t>erano riveriti dal popolo che li </a:t>
            </a:r>
            <a:r>
              <a:rPr lang="it-IT" sz="3600" b="1" dirty="0" smtClean="0">
                <a:latin typeface="Arial" panose="020B0604020202020204" pitchFamily="34" charset="0"/>
                <a:ea typeface="Times New Roman" panose="02020603050405020304" pitchFamily="18" charset="0"/>
                <a:cs typeface="Arial" panose="020B0604020202020204" pitchFamily="34" charset="0"/>
              </a:rPr>
              <a:t>temeva</a:t>
            </a:r>
          </a:p>
          <a:p>
            <a:pPr marL="987425" lvl="1" indent="-530225" algn="just">
              <a:lnSpc>
                <a:spcPts val="4000"/>
              </a:lnSpc>
              <a:spcBef>
                <a:spcPts val="300"/>
              </a:spcBef>
              <a:buSzPct val="100000"/>
              <a:buFont typeface="+mj-lt"/>
              <a:buAutoNum type="alphaLcPeriod"/>
            </a:pPr>
            <a:r>
              <a:rPr lang="it-IT" sz="3600" b="1" dirty="0" smtClean="0">
                <a:latin typeface="Arial" panose="020B0604020202020204" pitchFamily="34" charset="0"/>
                <a:ea typeface="Times New Roman" panose="02020603050405020304" pitchFamily="18" charset="0"/>
                <a:cs typeface="Arial" panose="020B0604020202020204" pitchFamily="34" charset="0"/>
              </a:rPr>
              <a:t>Erano molto ipocriti, in quanto per loro vigeva il detto «fai quello che ti dico e non quello che mi vedi fare»</a:t>
            </a:r>
            <a:endParaRPr lang="it-IT" sz="3600" b="1" dirty="0">
              <a:latin typeface="Arial" panose="020B0604020202020204" pitchFamily="34" charset="0"/>
              <a:ea typeface="Times New Roman" panose="02020603050405020304" pitchFamily="18" charset="0"/>
              <a:cs typeface="Arial" panose="020B0604020202020204" pitchFamily="34" charset="0"/>
            </a:endParaRPr>
          </a:p>
          <a:p>
            <a:pPr marL="987425" lvl="1" indent="-530225" algn="just">
              <a:lnSpc>
                <a:spcPts val="4000"/>
              </a:lnSpc>
              <a:spcBef>
                <a:spcPts val="300"/>
              </a:spcBef>
              <a:buSzPct val="100000"/>
              <a:buFont typeface="+mj-lt"/>
              <a:buAutoNum type="alphaLcPeriod"/>
            </a:pPr>
            <a:r>
              <a:rPr lang="it-IT" sz="3600" b="1" dirty="0">
                <a:latin typeface="Arial" panose="020B0604020202020204" pitchFamily="34" charset="0"/>
                <a:ea typeface="Times New Roman" panose="02020603050405020304" pitchFamily="18" charset="0"/>
                <a:cs typeface="Arial" panose="020B0604020202020204" pitchFamily="34" charset="0"/>
              </a:rPr>
              <a:t>Gesù li umiliò sempre definendoli sepolcri imbiancati, vipere e </a:t>
            </a:r>
            <a:r>
              <a:rPr lang="it-IT" sz="3600" b="1" dirty="0" err="1" smtClean="0">
                <a:latin typeface="Arial" panose="020B0604020202020204" pitchFamily="34" charset="0"/>
                <a:ea typeface="Times New Roman" panose="02020603050405020304" pitchFamily="18" charset="0"/>
                <a:cs typeface="Arial" panose="020B0604020202020204" pitchFamily="34" charset="0"/>
              </a:rPr>
              <a:t>ipocriti</a:t>
            </a:r>
            <a:r>
              <a:rPr lang="it-IT" sz="3600" b="1" dirty="0" err="1" smtClean="0">
                <a:ln>
                  <a:solidFill>
                    <a:sysClr val="windowText" lastClr="000000"/>
                  </a:solidFill>
                </a:ln>
                <a:solidFill>
                  <a:srgbClr val="00B050"/>
                </a:solidFill>
                <a:latin typeface="Arial" panose="020B0604020202020204" pitchFamily="34" charset="0"/>
                <a:ea typeface="Times New Roman" panose="02020603050405020304" pitchFamily="18" charset="0"/>
                <a:cs typeface="Arial" panose="020B0604020202020204" pitchFamily="34" charset="0"/>
                <a:sym typeface="Wingdings" panose="05000000000000000000" pitchFamily="2" charset="2"/>
              </a:rPr>
              <a:t>Mat</a:t>
            </a:r>
            <a:r>
              <a:rPr lang="it-IT" sz="3600" b="1" dirty="0" smtClean="0">
                <a:ln>
                  <a:solidFill>
                    <a:sysClr val="windowText" lastClr="000000"/>
                  </a:solidFill>
                </a:ln>
                <a:solidFill>
                  <a:srgbClr val="00B050"/>
                </a:solidFill>
                <a:latin typeface="Arial" panose="020B0604020202020204" pitchFamily="34" charset="0"/>
                <a:ea typeface="Times New Roman" panose="02020603050405020304" pitchFamily="18" charset="0"/>
                <a:cs typeface="Arial" panose="020B0604020202020204" pitchFamily="34" charset="0"/>
                <a:sym typeface="Wingdings" panose="05000000000000000000" pitchFamily="2" charset="2"/>
              </a:rPr>
              <a:t> 23.27 </a:t>
            </a:r>
            <a:r>
              <a:rPr lang="it-IT" sz="3600" b="1" dirty="0" smtClean="0">
                <a:latin typeface="Arial" panose="020B0604020202020204" pitchFamily="34" charset="0"/>
                <a:ea typeface="Times New Roman" panose="02020603050405020304" pitchFamily="18" charset="0"/>
                <a:cs typeface="Arial" panose="020B0604020202020204" pitchFamily="34" charset="0"/>
                <a:sym typeface="Wingdings" panose="05000000000000000000" pitchFamily="2" charset="2"/>
              </a:rPr>
              <a:t>(</a:t>
            </a:r>
            <a:r>
              <a:rPr lang="it-IT" sz="3600" b="1" dirty="0" err="1" smtClean="0">
                <a:latin typeface="Arial" panose="020B0604020202020204" pitchFamily="34" charset="0"/>
                <a:ea typeface="Times New Roman" panose="02020603050405020304" pitchFamily="18" charset="0"/>
                <a:cs typeface="Arial" panose="020B0604020202020204" pitchFamily="34" charset="0"/>
                <a:sym typeface="Wingdings" panose="05000000000000000000" pitchFamily="2" charset="2"/>
              </a:rPr>
              <a:t>ecc</a:t>
            </a:r>
            <a:r>
              <a:rPr lang="it-IT" sz="3600" b="1" dirty="0" smtClean="0">
                <a:latin typeface="Arial" panose="020B0604020202020204" pitchFamily="34" charset="0"/>
                <a:ea typeface="Times New Roman" panose="02020603050405020304" pitchFamily="18" charset="0"/>
                <a:cs typeface="Arial" panose="020B0604020202020204" pitchFamily="34" charset="0"/>
                <a:sym typeface="Wingdings" panose="05000000000000000000" pitchFamily="2" charset="2"/>
              </a:rPr>
              <a:t>)</a:t>
            </a:r>
            <a:endParaRPr lang="it-IT" sz="3600" b="1" dirty="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4" name="Immagine 3"/>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bright="26000"/>
                    </a14:imgEffect>
                  </a14:imgLayer>
                </a14:imgProps>
              </a:ext>
            </a:extLst>
          </a:blip>
          <a:stretch>
            <a:fillRect/>
          </a:stretch>
        </p:blipFill>
        <p:spPr>
          <a:xfrm>
            <a:off x="7949381" y="0"/>
            <a:ext cx="4242619" cy="2610465"/>
          </a:xfrm>
          <a:prstGeom prst="rect">
            <a:avLst/>
          </a:prstGeom>
        </p:spPr>
      </p:pic>
    </p:spTree>
    <p:extLst>
      <p:ext uri="{BB962C8B-B14F-4D97-AF65-F5344CB8AC3E}">
        <p14:creationId xmlns:p14="http://schemas.microsoft.com/office/powerpoint/2010/main" val="2810914794"/>
      </p:ext>
    </p:extLst>
  </p:cSld>
  <p:clrMapOvr>
    <a:masterClrMapping/>
  </p:clrMapOvr>
  <p:transition spd="med">
    <p:pull/>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rotWithShape="1">
          <a:blip r:embed="rId2">
            <a:extLst>
              <a:ext uri="{BEBA8EAE-BF5A-486C-A8C5-ECC9F3942E4B}">
                <a14:imgProps xmlns:a14="http://schemas.microsoft.com/office/drawing/2010/main">
                  <a14:imgLayer r:embed="rId3">
                    <a14:imgEffect>
                      <a14:sharpenSoften amount="50000"/>
                    </a14:imgEffect>
                    <a14:imgEffect>
                      <a14:brightnessContrast bright="20000"/>
                    </a14:imgEffect>
                  </a14:imgLayer>
                </a14:imgProps>
              </a:ext>
            </a:extLst>
          </a:blip>
          <a:srcRect t="4814" r="5713"/>
          <a:stretch/>
        </p:blipFill>
        <p:spPr>
          <a:xfrm>
            <a:off x="9344545" y="0"/>
            <a:ext cx="2847455" cy="2534653"/>
          </a:xfrm>
          <a:prstGeom prst="rect">
            <a:avLst/>
          </a:prstGeom>
        </p:spPr>
      </p:pic>
      <p:sp>
        <p:nvSpPr>
          <p:cNvPr id="2" name="Rettangolo 1"/>
          <p:cNvSpPr/>
          <p:nvPr/>
        </p:nvSpPr>
        <p:spPr>
          <a:xfrm>
            <a:off x="0" y="0"/>
            <a:ext cx="12192000" cy="7196842"/>
          </a:xfrm>
          <a:prstGeom prst="rect">
            <a:avLst/>
          </a:prstGeom>
        </p:spPr>
        <p:txBody>
          <a:bodyPr wrap="square">
            <a:spAutoFit/>
          </a:bodyPr>
          <a:lstStyle/>
          <a:p>
            <a:pPr marL="342900" lvl="0" indent="-342900" algn="just">
              <a:lnSpc>
                <a:spcPts val="3700"/>
              </a:lnSpc>
              <a:spcAft>
                <a:spcPts val="0"/>
              </a:spcAft>
              <a:buFont typeface="+mj-lt"/>
              <a:buAutoNum type="alphaLcPeriod"/>
            </a:pPr>
            <a:r>
              <a:rPr lang="it-IT" sz="3600" b="1" dirty="0" smtClean="0">
                <a:ln>
                  <a:solidFill>
                    <a:schemeClr val="tx1"/>
                  </a:solidFill>
                </a:ln>
                <a:solidFill>
                  <a:srgbClr val="0070C0"/>
                </a:solidFill>
                <a:latin typeface="Arial" panose="020B0604020202020204" pitchFamily="34" charset="0"/>
                <a:ea typeface="Times New Roman" panose="02020603050405020304" pitchFamily="18" charset="0"/>
                <a:cs typeface="Arial" panose="020B0604020202020204" pitchFamily="34" charset="0"/>
              </a:rPr>
              <a:t> il </a:t>
            </a:r>
            <a:r>
              <a:rPr lang="it-IT" sz="3600" b="1" dirty="0">
                <a:ln>
                  <a:solidFill>
                    <a:schemeClr val="tx1"/>
                  </a:solidFill>
                </a:ln>
                <a:solidFill>
                  <a:srgbClr val="0070C0"/>
                </a:solidFill>
                <a:latin typeface="Arial" panose="020B0604020202020204" pitchFamily="34" charset="0"/>
                <a:ea typeface="Times New Roman" panose="02020603050405020304" pitchFamily="18" charset="0"/>
                <a:cs typeface="Arial" panose="020B0604020202020204" pitchFamily="34" charset="0"/>
              </a:rPr>
              <a:t>disabile</a:t>
            </a:r>
          </a:p>
          <a:p>
            <a:pPr marL="342900" lvl="0" indent="-342900" algn="just">
              <a:lnSpc>
                <a:spcPts val="3700"/>
              </a:lnSpc>
              <a:spcBef>
                <a:spcPts val="300"/>
              </a:spcBef>
              <a:spcAft>
                <a:spcPts val="0"/>
              </a:spcAft>
              <a:buSzPct val="100000"/>
              <a:buFont typeface="Symbol" panose="05050102010706020507" pitchFamily="18" charset="2"/>
              <a:buChar char=""/>
            </a:pPr>
            <a:r>
              <a:rPr lang="it-IT" sz="3600" b="1" dirty="0">
                <a:latin typeface="Arial" panose="020B0604020202020204" pitchFamily="34" charset="0"/>
                <a:ea typeface="Times New Roman" panose="02020603050405020304" pitchFamily="18" charset="0"/>
                <a:cs typeface="Arial" panose="020B0604020202020204" pitchFamily="34" charset="0"/>
              </a:rPr>
              <a:t>è una persona umiliata dalla sua disabilità </a:t>
            </a:r>
          </a:p>
          <a:p>
            <a:pPr marL="342900" lvl="0" indent="-342900" algn="just">
              <a:lnSpc>
                <a:spcPts val="3700"/>
              </a:lnSpc>
              <a:spcAft>
                <a:spcPts val="0"/>
              </a:spcAft>
              <a:buSzPct val="100000"/>
              <a:buFont typeface="Symbol" panose="05050102010706020507" pitchFamily="18" charset="2"/>
              <a:buChar char=""/>
            </a:pPr>
            <a:r>
              <a:rPr lang="it-IT" sz="3600" b="1" dirty="0">
                <a:latin typeface="Arial" panose="020B0604020202020204" pitchFamily="34" charset="0"/>
                <a:ea typeface="Times New Roman" panose="02020603050405020304" pitchFamily="18" charset="0"/>
                <a:cs typeface="Arial" panose="020B0604020202020204" pitchFamily="34" charset="0"/>
              </a:rPr>
              <a:t>lo troviamo in preghiera davanti a Dio</a:t>
            </a:r>
          </a:p>
          <a:p>
            <a:pPr marL="342900" lvl="0" indent="-342900" algn="just">
              <a:lnSpc>
                <a:spcPts val="3700"/>
              </a:lnSpc>
              <a:spcAft>
                <a:spcPts val="0"/>
              </a:spcAft>
              <a:buSzPct val="100000"/>
              <a:buFont typeface="Symbol" panose="05050102010706020507" pitchFamily="18" charset="2"/>
              <a:buChar char=""/>
            </a:pPr>
            <a:r>
              <a:rPr lang="it-IT" sz="3600" b="1" dirty="0">
                <a:latin typeface="Arial" panose="020B0604020202020204" pitchFamily="34" charset="0"/>
                <a:ea typeface="Times New Roman" panose="02020603050405020304" pitchFamily="18" charset="0"/>
                <a:cs typeface="Arial" panose="020B0604020202020204" pitchFamily="34" charset="0"/>
              </a:rPr>
              <a:t>Gesù gli ordina </a:t>
            </a:r>
            <a:r>
              <a:rPr lang="it-IT" sz="3600" b="1" dirty="0">
                <a:ln>
                  <a:solidFill>
                    <a:sysClr val="windowText" lastClr="000000"/>
                  </a:solidFill>
                </a:ln>
                <a:solidFill>
                  <a:srgbClr val="00B050"/>
                </a:solidFill>
                <a:latin typeface="Arial" panose="020B0604020202020204" pitchFamily="34" charset="0"/>
                <a:ea typeface="Times New Roman" panose="02020603050405020304" pitchFamily="18" charset="0"/>
                <a:cs typeface="Arial" panose="020B0604020202020204" pitchFamily="34" charset="0"/>
              </a:rPr>
              <a:t>davanti a tutti </a:t>
            </a:r>
            <a:r>
              <a:rPr lang="it-IT" sz="3600" b="1" dirty="0">
                <a:latin typeface="Arial" panose="020B0604020202020204" pitchFamily="34" charset="0"/>
                <a:ea typeface="Times New Roman" panose="02020603050405020304" pitchFamily="18" charset="0"/>
                <a:cs typeface="Arial" panose="020B0604020202020204" pitchFamily="34" charset="0"/>
              </a:rPr>
              <a:t>di alzarsi e </a:t>
            </a:r>
            <a:endParaRPr lang="it-IT" sz="3600" b="1" dirty="0" smtClean="0">
              <a:latin typeface="Arial" panose="020B0604020202020204" pitchFamily="34" charset="0"/>
              <a:ea typeface="Times New Roman" panose="02020603050405020304" pitchFamily="18" charset="0"/>
              <a:cs typeface="Arial" panose="020B0604020202020204" pitchFamily="34" charset="0"/>
            </a:endParaRPr>
          </a:p>
          <a:p>
            <a:pPr marL="352425" lvl="1" algn="just">
              <a:lnSpc>
                <a:spcPts val="3700"/>
              </a:lnSpc>
              <a:buSzPct val="100000"/>
            </a:pPr>
            <a:r>
              <a:rPr lang="it-IT" sz="3600" b="1" dirty="0" smtClean="0">
                <a:latin typeface="Arial" panose="020B0604020202020204" pitchFamily="34" charset="0"/>
                <a:ea typeface="Times New Roman" panose="02020603050405020304" pitchFamily="18" charset="0"/>
                <a:cs typeface="Arial" panose="020B0604020202020204" pitchFamily="34" charset="0"/>
              </a:rPr>
              <a:t>lui </a:t>
            </a:r>
            <a:r>
              <a:rPr lang="it-IT" sz="3600" b="1" dirty="0">
                <a:latin typeface="Arial" panose="020B0604020202020204" pitchFamily="34" charset="0"/>
                <a:ea typeface="Times New Roman" panose="02020603050405020304" pitchFamily="18" charset="0"/>
                <a:cs typeface="Arial" panose="020B0604020202020204" pitchFamily="34" charset="0"/>
              </a:rPr>
              <a:t>lo </a:t>
            </a:r>
            <a:r>
              <a:rPr lang="it-IT" sz="3600" b="1" dirty="0" smtClean="0">
                <a:latin typeface="Arial" panose="020B0604020202020204" pitchFamily="34" charset="0"/>
                <a:ea typeface="Times New Roman" panose="02020603050405020304" pitchFamily="18" charset="0"/>
                <a:cs typeface="Arial" panose="020B0604020202020204" pitchFamily="34" charset="0"/>
              </a:rPr>
              <a:t>fa non si vergogna!!!</a:t>
            </a:r>
            <a:endParaRPr lang="it-IT" sz="3600" b="1" dirty="0">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lnSpc>
                <a:spcPts val="3700"/>
              </a:lnSpc>
              <a:spcAft>
                <a:spcPts val="0"/>
              </a:spcAft>
              <a:buSzPct val="100000"/>
              <a:buFont typeface="Symbol" panose="05050102010706020507" pitchFamily="18" charset="2"/>
              <a:buChar char=""/>
            </a:pPr>
            <a:r>
              <a:rPr lang="it-IT" sz="3600" b="1" spc="-70" dirty="0">
                <a:latin typeface="Arial" panose="020B0604020202020204" pitchFamily="34" charset="0"/>
                <a:ea typeface="Times New Roman" panose="02020603050405020304" pitchFamily="18" charset="0"/>
                <a:cs typeface="Arial" panose="020B0604020202020204" pitchFamily="34" charset="0"/>
              </a:rPr>
              <a:t>dimostra la sua fede ubbidendo al comando “assurdo</a:t>
            </a:r>
            <a:r>
              <a:rPr lang="it-IT" sz="3600" b="1" spc="-70" dirty="0" smtClean="0">
                <a:latin typeface="Arial" panose="020B0604020202020204" pitchFamily="34" charset="0"/>
                <a:ea typeface="Times New Roman" panose="02020603050405020304" pitchFamily="18" charset="0"/>
                <a:cs typeface="Arial" panose="020B0604020202020204" pitchFamily="34" charset="0"/>
              </a:rPr>
              <a:t>” e in tal modo si salva!!!</a:t>
            </a:r>
            <a:endParaRPr lang="it-IT" sz="3600" b="1" spc="-70" dirty="0">
              <a:latin typeface="Arial" panose="020B0604020202020204" pitchFamily="34" charset="0"/>
              <a:ea typeface="Times New Roman" panose="02020603050405020304" pitchFamily="18" charset="0"/>
              <a:cs typeface="Arial" panose="020B0604020202020204" pitchFamily="34" charset="0"/>
            </a:endParaRPr>
          </a:p>
          <a:p>
            <a:pPr marL="514350" lvl="0" indent="-514350" algn="just">
              <a:lnSpc>
                <a:spcPts val="3700"/>
              </a:lnSpc>
              <a:spcBef>
                <a:spcPts val="1800"/>
              </a:spcBef>
              <a:spcAft>
                <a:spcPts val="0"/>
              </a:spcAft>
              <a:buFont typeface="+mj-lt"/>
              <a:buAutoNum type="alphaLcPeriod" startAt="2"/>
            </a:pPr>
            <a:r>
              <a:rPr lang="it-IT" sz="3600" b="1" dirty="0">
                <a:ln>
                  <a:solidFill>
                    <a:schemeClr val="tx1"/>
                  </a:solidFill>
                </a:ln>
                <a:solidFill>
                  <a:srgbClr val="0070C0"/>
                </a:solidFill>
                <a:latin typeface="Arial" panose="020B0604020202020204" pitchFamily="34" charset="0"/>
                <a:ea typeface="Times New Roman" panose="02020603050405020304" pitchFamily="18" charset="0"/>
                <a:cs typeface="Arial" panose="020B0604020202020204" pitchFamily="34" charset="0"/>
              </a:rPr>
              <a:t>la gente</a:t>
            </a:r>
          </a:p>
          <a:p>
            <a:pPr marL="457200" indent="-457200" algn="just">
              <a:lnSpc>
                <a:spcPts val="3700"/>
              </a:lnSpc>
              <a:buSzPct val="100000"/>
              <a:buFont typeface="Wingdings" panose="05000000000000000000" pitchFamily="2" charset="2"/>
              <a:buChar char="§"/>
            </a:pPr>
            <a:r>
              <a:rPr lang="it-IT" sz="3600" b="1" dirty="0">
                <a:latin typeface="Arial" panose="020B0604020202020204" pitchFamily="34" charset="0"/>
                <a:ea typeface="Times New Roman" panose="02020603050405020304" pitchFamily="18" charset="0"/>
                <a:cs typeface="Arial" panose="020B0604020202020204" pitchFamily="34" charset="0"/>
              </a:rPr>
              <a:t>v 14. </a:t>
            </a:r>
            <a:r>
              <a:rPr lang="it-IT" sz="3600" b="1" spc="-250" dirty="0">
                <a:latin typeface="Arial" panose="020B0604020202020204" pitchFamily="34" charset="0"/>
                <a:ea typeface="Times New Roman" panose="02020603050405020304" pitchFamily="18" charset="0"/>
                <a:cs typeface="Arial" panose="020B0604020202020204" pitchFamily="34" charset="0"/>
              </a:rPr>
              <a:t>I farisei vogliono uccidere Gesù</a:t>
            </a:r>
          </a:p>
          <a:p>
            <a:pPr marL="457200" indent="-457200" algn="just">
              <a:lnSpc>
                <a:spcPts val="3700"/>
              </a:lnSpc>
              <a:buSzPct val="100000"/>
              <a:buFont typeface="Wingdings" panose="05000000000000000000" pitchFamily="2" charset="2"/>
              <a:buChar char="§"/>
            </a:pPr>
            <a:r>
              <a:rPr lang="it-IT" sz="3600" b="1" spc="-150" dirty="0">
                <a:latin typeface="Arial" panose="020B0604020202020204" pitchFamily="34" charset="0"/>
                <a:ea typeface="Times New Roman" panose="02020603050405020304" pitchFamily="18" charset="0"/>
                <a:cs typeface="Arial" panose="020B0604020202020204" pitchFamily="34" charset="0"/>
              </a:rPr>
              <a:t>v 15: a differenza dei religiosi, </a:t>
            </a:r>
            <a:r>
              <a:rPr lang="it-IT" sz="3600" b="1" spc="-150" dirty="0" smtClean="0">
                <a:latin typeface="Arial" panose="020B0604020202020204" pitchFamily="34" charset="0"/>
                <a:ea typeface="Times New Roman" panose="02020603050405020304" pitchFamily="18" charset="0"/>
                <a:cs typeface="Arial" panose="020B0604020202020204" pitchFamily="34" charset="0"/>
              </a:rPr>
              <a:t>molti </a:t>
            </a:r>
          </a:p>
          <a:p>
            <a:pPr lvl="1" algn="just">
              <a:lnSpc>
                <a:spcPts val="3700"/>
              </a:lnSpc>
              <a:buSzPct val="100000"/>
            </a:pPr>
            <a:r>
              <a:rPr lang="it-IT" sz="3600" b="1" dirty="0" smtClean="0">
                <a:latin typeface="Arial" panose="020B0604020202020204" pitchFamily="34" charset="0"/>
                <a:ea typeface="Times New Roman" panose="02020603050405020304" pitchFamily="18" charset="0"/>
                <a:cs typeface="Arial" panose="020B0604020202020204" pitchFamily="34" charset="0"/>
              </a:rPr>
              <a:t>seguirono </a:t>
            </a:r>
            <a:r>
              <a:rPr lang="it-IT" sz="3600" b="1" dirty="0">
                <a:latin typeface="Arial" panose="020B0604020202020204" pitchFamily="34" charset="0"/>
                <a:ea typeface="Times New Roman" panose="02020603050405020304" pitchFamily="18" charset="0"/>
                <a:cs typeface="Arial" panose="020B0604020202020204" pitchFamily="34" charset="0"/>
              </a:rPr>
              <a:t>Gesù e furono guariti</a:t>
            </a:r>
          </a:p>
          <a:p>
            <a:pPr marL="457200" indent="-457200" algn="just">
              <a:lnSpc>
                <a:spcPts val="3700"/>
              </a:lnSpc>
              <a:buSzPct val="100000"/>
              <a:buFont typeface="Wingdings" panose="05000000000000000000" pitchFamily="2" charset="2"/>
              <a:buChar char="§"/>
            </a:pPr>
            <a:r>
              <a:rPr lang="it-IT" sz="3600" b="1" dirty="0" smtClean="0">
                <a:ln>
                  <a:solidFill>
                    <a:sysClr val="windowText" lastClr="000000"/>
                  </a:solidFill>
                </a:ln>
                <a:solidFill>
                  <a:srgbClr val="FF0000"/>
                </a:solidFill>
                <a:latin typeface="Arial" panose="020B0604020202020204" pitchFamily="34" charset="0"/>
                <a:ea typeface="Times New Roman" panose="02020603050405020304" pitchFamily="18" charset="0"/>
                <a:cs typeface="Arial" panose="020B0604020202020204" pitchFamily="34" charset="0"/>
              </a:rPr>
              <a:t>bisogna </a:t>
            </a:r>
            <a:r>
              <a:rPr lang="it-IT" sz="3600" b="1" dirty="0">
                <a:ln>
                  <a:solidFill>
                    <a:sysClr val="windowText" lastClr="000000"/>
                  </a:solidFill>
                </a:ln>
                <a:solidFill>
                  <a:srgbClr val="FF0000"/>
                </a:solidFill>
                <a:latin typeface="Arial" panose="020B0604020202020204" pitchFamily="34" charset="0"/>
                <a:ea typeface="Times New Roman" panose="02020603050405020304" pitchFamily="18" charset="0"/>
                <a:cs typeface="Arial" panose="020B0604020202020204" pitchFamily="34" charset="0"/>
              </a:rPr>
              <a:t>credere e seguire Gesù</a:t>
            </a:r>
          </a:p>
          <a:p>
            <a:pPr marL="457200" indent="-457200" algn="just">
              <a:lnSpc>
                <a:spcPts val="3700"/>
              </a:lnSpc>
              <a:buSzPct val="100000"/>
              <a:buFont typeface="Wingdings" panose="05000000000000000000" pitchFamily="2" charset="2"/>
              <a:buChar char="§"/>
            </a:pPr>
            <a:r>
              <a:rPr lang="it-IT" sz="3600" b="1" dirty="0">
                <a:ln>
                  <a:solidFill>
                    <a:sysClr val="windowText" lastClr="000000"/>
                  </a:solidFill>
                </a:ln>
                <a:solidFill>
                  <a:srgbClr val="FF0000"/>
                </a:solidFill>
                <a:latin typeface="Arial" panose="020B0604020202020204" pitchFamily="34" charset="0"/>
                <a:ea typeface="Times New Roman" panose="02020603050405020304" pitchFamily="18" charset="0"/>
                <a:cs typeface="Arial" panose="020B0604020202020204" pitchFamily="34" charset="0"/>
              </a:rPr>
              <a:t>NON bisogna discutere la Parola di Dio come fecero i Farisei</a:t>
            </a:r>
            <a:endParaRPr lang="it-IT" sz="3600" b="1" dirty="0">
              <a:ln>
                <a:solidFill>
                  <a:sysClr val="windowText" lastClr="000000"/>
                </a:solidFill>
              </a:ln>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p:txBody>
      </p:sp>
      <p:pic>
        <p:nvPicPr>
          <p:cNvPr id="5" name="Immagine 4"/>
          <p:cNvPicPr>
            <a:picLocks noChangeAspect="1"/>
          </p:cNvPicPr>
          <p:nvPr/>
        </p:nvPicPr>
        <p:blipFill rotWithShape="1">
          <a:blip r:embed="rId4">
            <a:extLst>
              <a:ext uri="{BEBA8EAE-BF5A-486C-A8C5-ECC9F3942E4B}">
                <a14:imgProps xmlns:a14="http://schemas.microsoft.com/office/drawing/2010/main">
                  <a14:imgLayer r:embed="rId5">
                    <a14:imgEffect>
                      <a14:sharpenSoften amount="50000"/>
                    </a14:imgEffect>
                    <a14:imgEffect>
                      <a14:brightnessContrast bright="7000"/>
                    </a14:imgEffect>
                  </a14:imgLayer>
                </a14:imgProps>
              </a:ext>
            </a:extLst>
          </a:blip>
          <a:srcRect l="12295" t="29630" r="2049" b="4167"/>
          <a:stretch/>
        </p:blipFill>
        <p:spPr>
          <a:xfrm>
            <a:off x="7621527" y="2988253"/>
            <a:ext cx="4570473" cy="2915242"/>
          </a:xfrm>
          <a:prstGeom prst="rect">
            <a:avLst/>
          </a:prstGeom>
        </p:spPr>
      </p:pic>
    </p:spTree>
    <p:extLst>
      <p:ext uri="{BB962C8B-B14F-4D97-AF65-F5344CB8AC3E}">
        <p14:creationId xmlns:p14="http://schemas.microsoft.com/office/powerpoint/2010/main" val="2641332790"/>
      </p:ext>
    </p:extLst>
  </p:cSld>
  <p:clrMapOvr>
    <a:masterClrMapping/>
  </p:clrMapOvr>
  <p:transition spd="med">
    <p:pull/>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0" y="0"/>
            <a:ext cx="12192000" cy="7448193"/>
          </a:xfrm>
          <a:prstGeom prst="rect">
            <a:avLst/>
          </a:prstGeom>
          <a:noFill/>
        </p:spPr>
        <p:txBody>
          <a:bodyPr wrap="square" rtlCol="0">
            <a:spAutoFit/>
          </a:bodyPr>
          <a:lstStyle/>
          <a:p>
            <a:pPr marL="742950" indent="-742950">
              <a:buAutoNum type="alphaUcPeriod" startAt="3"/>
            </a:pPr>
            <a:r>
              <a:rPr lang="it-IT" sz="3600" b="1" dirty="0" smtClean="0">
                <a:ln>
                  <a:solidFill>
                    <a:sysClr val="windowText" lastClr="000000"/>
                  </a:solidFill>
                </a:ln>
                <a:solidFill>
                  <a:srgbClr val="0070C0"/>
                </a:solidFill>
                <a:latin typeface="Arial" panose="020B0604020202020204" pitchFamily="34" charset="0"/>
                <a:cs typeface="Arial" panose="020B0604020202020204" pitchFamily="34" charset="0"/>
              </a:rPr>
              <a:t>Gesù</a:t>
            </a:r>
          </a:p>
          <a:p>
            <a:pPr marL="1028700" lvl="1" indent="-571500">
              <a:buFont typeface="Wingdings" panose="05000000000000000000" pitchFamily="2" charset="2"/>
              <a:buChar char="v"/>
            </a:pPr>
            <a:r>
              <a:rPr lang="it-IT" sz="3600" b="1" dirty="0" smtClean="0">
                <a:latin typeface="Arial" panose="020B0604020202020204" pitchFamily="34" charset="0"/>
                <a:cs typeface="Arial" panose="020B0604020202020204" pitchFamily="34" charset="0"/>
              </a:rPr>
              <a:t>Si vede osservato, ma </a:t>
            </a:r>
            <a:r>
              <a:rPr lang="it-IT" sz="3600" b="1" dirty="0" smtClean="0">
                <a:ln>
                  <a:solidFill>
                    <a:sysClr val="windowText" lastClr="000000"/>
                  </a:solidFill>
                </a:ln>
                <a:solidFill>
                  <a:srgbClr val="0070C0"/>
                </a:solidFill>
                <a:latin typeface="Arial" panose="020B0604020202020204" pitchFamily="34" charset="0"/>
                <a:cs typeface="Arial" panose="020B0604020202020204" pitchFamily="34" charset="0"/>
              </a:rPr>
              <a:t>non si lascia </a:t>
            </a:r>
          </a:p>
          <a:p>
            <a:pPr marL="1085850" lvl="2"/>
            <a:r>
              <a:rPr lang="it-IT" sz="3600" b="1" dirty="0" smtClean="0">
                <a:ln>
                  <a:solidFill>
                    <a:sysClr val="windowText" lastClr="000000"/>
                  </a:solidFill>
                </a:ln>
                <a:solidFill>
                  <a:srgbClr val="0070C0"/>
                </a:solidFill>
                <a:latin typeface="Arial" panose="020B0604020202020204" pitchFamily="34" charset="0"/>
                <a:cs typeface="Arial" panose="020B0604020202020204" pitchFamily="34" charset="0"/>
              </a:rPr>
              <a:t>condizionare dai Farisei e né dalle </a:t>
            </a:r>
          </a:p>
          <a:p>
            <a:pPr marL="1085850" lvl="2"/>
            <a:r>
              <a:rPr lang="it-IT" sz="3600" b="1" dirty="0" smtClean="0">
                <a:ln>
                  <a:solidFill>
                    <a:sysClr val="windowText" lastClr="000000"/>
                  </a:solidFill>
                </a:ln>
                <a:solidFill>
                  <a:srgbClr val="0070C0"/>
                </a:solidFill>
                <a:latin typeface="Arial" panose="020B0604020202020204" pitchFamily="34" charset="0"/>
                <a:cs typeface="Arial" panose="020B0604020202020204" pitchFamily="34" charset="0"/>
              </a:rPr>
              <a:t>loro regole</a:t>
            </a:r>
            <a:r>
              <a:rPr lang="it-IT" sz="3600" b="1" dirty="0" smtClean="0">
                <a:latin typeface="Arial" panose="020B0604020202020204" pitchFamily="34" charset="0"/>
                <a:cs typeface="Arial" panose="020B0604020202020204" pitchFamily="34" charset="0"/>
              </a:rPr>
              <a:t>: è vero che il sabato non </a:t>
            </a:r>
          </a:p>
          <a:p>
            <a:pPr marL="1085850" lvl="2"/>
            <a:r>
              <a:rPr lang="it-IT" sz="3600" b="1" dirty="0" smtClean="0">
                <a:latin typeface="Arial" panose="020B0604020202020204" pitchFamily="34" charset="0"/>
                <a:cs typeface="Arial" panose="020B0604020202020204" pitchFamily="34" charset="0"/>
              </a:rPr>
              <a:t>si doveva lavorare, ma </a:t>
            </a:r>
            <a:r>
              <a:rPr lang="it-IT" sz="3600" b="1" dirty="0" smtClean="0">
                <a:ln>
                  <a:solidFill>
                    <a:sysClr val="windowText" lastClr="000000"/>
                  </a:solidFill>
                </a:ln>
                <a:solidFill>
                  <a:srgbClr val="7030A0"/>
                </a:solidFill>
                <a:latin typeface="Arial" panose="020B0604020202020204" pitchFamily="34" charset="0"/>
                <a:cs typeface="Arial" panose="020B0604020202020204" pitchFamily="34" charset="0"/>
              </a:rPr>
              <a:t>aiutare non è un lavoro! </a:t>
            </a:r>
            <a:r>
              <a:rPr lang="it-IT" sz="3600" b="1" dirty="0" smtClean="0">
                <a:ln>
                  <a:solidFill>
                    <a:sysClr val="windowText" lastClr="000000"/>
                  </a:solidFill>
                </a:ln>
                <a:solidFill>
                  <a:srgbClr val="0070C0"/>
                </a:solidFill>
                <a:latin typeface="Arial" panose="020B0604020202020204" pitchFamily="34" charset="0"/>
                <a:cs typeface="Arial" panose="020B0604020202020204" pitchFamily="34" charset="0"/>
              </a:rPr>
              <a:t>Salvare una persona di sabato non è peccato!!!</a:t>
            </a:r>
          </a:p>
          <a:p>
            <a:pPr marL="1028700" lvl="1" indent="-571500">
              <a:spcBef>
                <a:spcPts val="600"/>
              </a:spcBef>
              <a:buFont typeface="Wingdings" panose="05000000000000000000" pitchFamily="2" charset="2"/>
              <a:buChar char="v"/>
            </a:pPr>
            <a:r>
              <a:rPr lang="it-IT" sz="3600" b="1" dirty="0" smtClean="0">
                <a:ln>
                  <a:solidFill>
                    <a:sysClr val="windowText" lastClr="000000"/>
                  </a:solidFill>
                </a:ln>
                <a:solidFill>
                  <a:srgbClr val="FF0000"/>
                </a:solidFill>
                <a:latin typeface="Arial" panose="020B0604020202020204" pitchFamily="34" charset="0"/>
                <a:cs typeface="Arial" panose="020B0604020202020204" pitchFamily="34" charset="0"/>
              </a:rPr>
              <a:t>Sfida i farisei </a:t>
            </a:r>
            <a:r>
              <a:rPr lang="it-IT" sz="3600" b="1" dirty="0" smtClean="0">
                <a:latin typeface="Arial" panose="020B0604020202020204" pitchFamily="34" charset="0"/>
                <a:cs typeface="Arial" panose="020B0604020202020204" pitchFamily="34" charset="0"/>
              </a:rPr>
              <a:t>chiedendo loro se è lecito fare del bene in giorno di sabato, ma loro tacciono perché capiscono che non possono dire che è peccato!</a:t>
            </a:r>
          </a:p>
          <a:p>
            <a:pPr marL="1028700" lvl="1" indent="-571500">
              <a:spcBef>
                <a:spcPts val="600"/>
              </a:spcBef>
              <a:buFont typeface="Wingdings" panose="05000000000000000000" pitchFamily="2" charset="2"/>
              <a:buChar char="v"/>
            </a:pPr>
            <a:r>
              <a:rPr lang="it-IT" sz="3600" b="1" dirty="0" smtClean="0">
                <a:latin typeface="Arial" panose="020B0604020202020204" pitchFamily="34" charset="0"/>
                <a:cs typeface="Arial" panose="020B0604020202020204" pitchFamily="34" charset="0"/>
              </a:rPr>
              <a:t>Gesù </a:t>
            </a:r>
            <a:r>
              <a:rPr lang="it-IT" sz="3600" b="1" dirty="0" smtClean="0">
                <a:ln>
                  <a:solidFill>
                    <a:sysClr val="windowText" lastClr="000000"/>
                  </a:solidFill>
                </a:ln>
                <a:solidFill>
                  <a:srgbClr val="FF0000"/>
                </a:solidFill>
                <a:latin typeface="Arial" panose="020B0604020202020204" pitchFamily="34" charset="0"/>
                <a:cs typeface="Arial" panose="020B0604020202020204" pitchFamily="34" charset="0"/>
              </a:rPr>
              <a:t>si indigna</a:t>
            </a:r>
            <a:r>
              <a:rPr lang="it-IT" sz="3600" b="1" dirty="0" smtClean="0">
                <a:latin typeface="Arial" panose="020B0604020202020204" pitchFamily="34" charset="0"/>
                <a:cs typeface="Arial" panose="020B0604020202020204" pitchFamily="34" charset="0"/>
              </a:rPr>
              <a:t>, è contristato per il loro turbamento e compie il miracolo solo dando </a:t>
            </a:r>
            <a:r>
              <a:rPr lang="it-IT" sz="3600" b="1" dirty="0" smtClean="0">
                <a:ln>
                  <a:solidFill>
                    <a:sysClr val="windowText" lastClr="000000"/>
                  </a:solidFill>
                </a:ln>
                <a:solidFill>
                  <a:srgbClr val="FF0000"/>
                </a:solidFill>
                <a:latin typeface="Arial" panose="020B0604020202020204" pitchFamily="34" charset="0"/>
                <a:cs typeface="Arial" panose="020B0604020202020204" pitchFamily="34" charset="0"/>
              </a:rPr>
              <a:t>un comando a cui l’uomo ubbidisce.</a:t>
            </a:r>
          </a:p>
          <a:p>
            <a:pPr marL="1028700" lvl="1" indent="-571500">
              <a:buFont typeface="Wingdings" panose="05000000000000000000" pitchFamily="2" charset="2"/>
              <a:buChar char="v"/>
            </a:pPr>
            <a:endParaRPr lang="it-IT" sz="3600" b="1" dirty="0">
              <a:latin typeface="Arial" panose="020B0604020202020204" pitchFamily="34" charset="0"/>
              <a:cs typeface="Arial" panose="020B0604020202020204" pitchFamily="34" charset="0"/>
            </a:endParaRPr>
          </a:p>
        </p:txBody>
      </p:sp>
      <p:pic>
        <p:nvPicPr>
          <p:cNvPr id="4" name="Immagine 3"/>
          <p:cNvPicPr>
            <a:picLocks noChangeAspect="1"/>
          </p:cNvPicPr>
          <p:nvPr/>
        </p:nvPicPr>
        <p:blipFill rotWithShape="1">
          <a:blip r:embed="rId2">
            <a:extLst>
              <a:ext uri="{BEBA8EAE-BF5A-486C-A8C5-ECC9F3942E4B}">
                <a14:imgProps xmlns:a14="http://schemas.microsoft.com/office/drawing/2010/main">
                  <a14:imgLayer r:embed="rId3">
                    <a14:imgEffect>
                      <a14:sharpenSoften amount="50000"/>
                    </a14:imgEffect>
                    <a14:imgEffect>
                      <a14:brightnessContrast bright="20000"/>
                    </a14:imgEffect>
                  </a14:imgLayer>
                </a14:imgProps>
              </a:ext>
            </a:extLst>
          </a:blip>
          <a:srcRect r="31868"/>
          <a:stretch/>
        </p:blipFill>
        <p:spPr>
          <a:xfrm>
            <a:off x="9051053" y="0"/>
            <a:ext cx="3140947" cy="2305050"/>
          </a:xfrm>
          <a:prstGeom prst="rect">
            <a:avLst/>
          </a:prstGeom>
        </p:spPr>
      </p:pic>
    </p:spTree>
    <p:extLst>
      <p:ext uri="{BB962C8B-B14F-4D97-AF65-F5344CB8AC3E}">
        <p14:creationId xmlns:p14="http://schemas.microsoft.com/office/powerpoint/2010/main" val="949873848"/>
      </p:ext>
    </p:extLst>
  </p:cSld>
  <p:clrMapOvr>
    <a:masterClrMapping/>
  </p:clrMapOvr>
  <p:transition spd="med">
    <p:pull/>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arrotondato 2"/>
          <p:cNvSpPr/>
          <p:nvPr/>
        </p:nvSpPr>
        <p:spPr>
          <a:xfrm>
            <a:off x="2362200" y="6438900"/>
            <a:ext cx="7429500" cy="419100"/>
          </a:xfrm>
          <a:prstGeom prst="roundRec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Rettangolo 1"/>
          <p:cNvSpPr/>
          <p:nvPr/>
        </p:nvSpPr>
        <p:spPr>
          <a:xfrm>
            <a:off x="0" y="0"/>
            <a:ext cx="12192000" cy="7008970"/>
          </a:xfrm>
          <a:prstGeom prst="rect">
            <a:avLst/>
          </a:prstGeom>
        </p:spPr>
        <p:txBody>
          <a:bodyPr wrap="square">
            <a:spAutoFit/>
          </a:bodyPr>
          <a:lstStyle/>
          <a:p>
            <a:pPr algn="just">
              <a:lnSpc>
                <a:spcPts val="2300"/>
              </a:lnSpc>
              <a:spcAft>
                <a:spcPts val="0"/>
              </a:spcAft>
            </a:pPr>
            <a:r>
              <a:rPr lang="it-IT" dirty="0">
                <a:latin typeface="Arial" panose="020B0604020202020204" pitchFamily="34" charset="0"/>
                <a:ea typeface="Times New Roman" panose="02020603050405020304" pitchFamily="18" charset="0"/>
                <a:cs typeface="Arial" panose="020B0604020202020204" pitchFamily="34" charset="0"/>
              </a:rPr>
              <a:t>Es </a:t>
            </a:r>
            <a:r>
              <a:rPr lang="it-IT" dirty="0" smtClean="0">
                <a:latin typeface="Arial" panose="020B0604020202020204" pitchFamily="34" charset="0"/>
                <a:ea typeface="Times New Roman" panose="02020603050405020304" pitchFamily="18" charset="0"/>
                <a:cs typeface="Arial" panose="020B0604020202020204" pitchFamily="34" charset="0"/>
              </a:rPr>
              <a:t>–lo scrittore Giovanni</a:t>
            </a:r>
            <a:endParaRPr lang="it-IT" dirty="0">
              <a:latin typeface="Arial" panose="020B0604020202020204" pitchFamily="34" charset="0"/>
              <a:ea typeface="Times New Roman" panose="02020603050405020304" pitchFamily="18" charset="0"/>
              <a:cs typeface="Arial" panose="020B0604020202020204" pitchFamily="34" charset="0"/>
            </a:endParaRPr>
          </a:p>
          <a:p>
            <a:pPr algn="just">
              <a:lnSpc>
                <a:spcPts val="2300"/>
              </a:lnSpc>
              <a:spcAft>
                <a:spcPts val="0"/>
              </a:spcAft>
            </a:pPr>
            <a:r>
              <a:rPr lang="it-IT" dirty="0">
                <a:latin typeface="Arial" panose="020B0604020202020204" pitchFamily="34" charset="0"/>
                <a:ea typeface="Times New Roman" panose="02020603050405020304" pitchFamily="18" charset="0"/>
                <a:cs typeface="Arial" panose="020B0604020202020204" pitchFamily="34" charset="0"/>
              </a:rPr>
              <a:t>Giunto alla sua vecchiaia e molto famoso, </a:t>
            </a:r>
            <a:r>
              <a:rPr lang="it-IT" dirty="0" smtClean="0">
                <a:latin typeface="Arial" panose="020B0604020202020204" pitchFamily="34" charset="0"/>
                <a:ea typeface="Times New Roman" panose="02020603050405020304" pitchFamily="18" charset="0"/>
                <a:cs typeface="Arial" panose="020B0604020202020204" pitchFamily="34" charset="0"/>
              </a:rPr>
              <a:t>Giovanni </a:t>
            </a:r>
            <a:r>
              <a:rPr lang="it-IT" dirty="0">
                <a:latin typeface="Arial" panose="020B0604020202020204" pitchFamily="34" charset="0"/>
                <a:ea typeface="Times New Roman" panose="02020603050405020304" pitchFamily="18" charset="0"/>
                <a:cs typeface="Arial" panose="020B0604020202020204" pitchFamily="34" charset="0"/>
              </a:rPr>
              <a:t>passava quasi inosservato </a:t>
            </a:r>
            <a:endParaRPr lang="it-IT" dirty="0" smtClean="0">
              <a:latin typeface="Arial" panose="020B0604020202020204" pitchFamily="34" charset="0"/>
              <a:ea typeface="Times New Roman" panose="02020603050405020304" pitchFamily="18" charset="0"/>
              <a:cs typeface="Arial" panose="020B0604020202020204" pitchFamily="34" charset="0"/>
            </a:endParaRPr>
          </a:p>
          <a:p>
            <a:pPr algn="just">
              <a:lnSpc>
                <a:spcPts val="2300"/>
              </a:lnSpc>
              <a:spcAft>
                <a:spcPts val="0"/>
              </a:spcAft>
            </a:pPr>
            <a:r>
              <a:rPr lang="it-IT" dirty="0" smtClean="0">
                <a:latin typeface="Arial" panose="020B0604020202020204" pitchFamily="34" charset="0"/>
                <a:ea typeface="Times New Roman" panose="02020603050405020304" pitchFamily="18" charset="0"/>
                <a:cs typeface="Arial" panose="020B0604020202020204" pitchFamily="34" charset="0"/>
              </a:rPr>
              <a:t>a </a:t>
            </a:r>
            <a:r>
              <a:rPr lang="it-IT" dirty="0">
                <a:latin typeface="Arial" panose="020B0604020202020204" pitchFamily="34" charset="0"/>
                <a:ea typeface="Times New Roman" panose="02020603050405020304" pitchFamily="18" charset="0"/>
                <a:cs typeface="Arial" panose="020B0604020202020204" pitchFamily="34" charset="0"/>
              </a:rPr>
              <a:t>motivo </a:t>
            </a:r>
            <a:r>
              <a:rPr lang="it-IT" dirty="0" smtClean="0">
                <a:latin typeface="Arial" panose="020B0604020202020204" pitchFamily="34" charset="0"/>
                <a:ea typeface="Times New Roman" panose="02020603050405020304" pitchFamily="18" charset="0"/>
                <a:cs typeface="Arial" panose="020B0604020202020204" pitchFamily="34" charset="0"/>
              </a:rPr>
              <a:t>della sua </a:t>
            </a:r>
            <a:r>
              <a:rPr lang="it-IT" dirty="0">
                <a:latin typeface="Arial" panose="020B0604020202020204" pitchFamily="34" charset="0"/>
                <a:ea typeface="Times New Roman" panose="02020603050405020304" pitchFamily="18" charset="0"/>
                <a:cs typeface="Arial" panose="020B0604020202020204" pitchFamily="34" charset="0"/>
              </a:rPr>
              <a:t>canizie e perché era molto schivo e </a:t>
            </a:r>
            <a:r>
              <a:rPr lang="it-IT" dirty="0" smtClean="0">
                <a:latin typeface="Arial" panose="020B0604020202020204" pitchFamily="34" charset="0"/>
                <a:ea typeface="Times New Roman" panose="02020603050405020304" pitchFamily="18" charset="0"/>
                <a:cs typeface="Arial" panose="020B0604020202020204" pitchFamily="34" charset="0"/>
              </a:rPr>
              <a:t>solitario: </a:t>
            </a:r>
            <a:r>
              <a:rPr lang="it-IT" b="1" dirty="0" smtClean="0">
                <a:latin typeface="Arial" panose="020B0604020202020204" pitchFamily="34" charset="0"/>
                <a:ea typeface="Times New Roman" panose="02020603050405020304" pitchFamily="18" charset="0"/>
                <a:cs typeface="Arial" panose="020B0604020202020204" pitchFamily="34" charset="0"/>
              </a:rPr>
              <a:t>aveva </a:t>
            </a:r>
            <a:r>
              <a:rPr lang="it-IT" b="1" dirty="0">
                <a:latin typeface="Arial" panose="020B0604020202020204" pitchFamily="34" charset="0"/>
                <a:ea typeface="Times New Roman" panose="02020603050405020304" pitchFamily="18" charset="0"/>
                <a:cs typeface="Arial" panose="020B0604020202020204" pitchFamily="34" charset="0"/>
              </a:rPr>
              <a:t>scritto </a:t>
            </a:r>
            <a:endParaRPr lang="it-IT" b="1" dirty="0" smtClean="0">
              <a:latin typeface="Arial" panose="020B0604020202020204" pitchFamily="34" charset="0"/>
              <a:ea typeface="Times New Roman" panose="02020603050405020304" pitchFamily="18" charset="0"/>
              <a:cs typeface="Arial" panose="020B0604020202020204" pitchFamily="34" charset="0"/>
            </a:endParaRPr>
          </a:p>
          <a:p>
            <a:pPr algn="just">
              <a:lnSpc>
                <a:spcPts val="2300"/>
              </a:lnSpc>
              <a:spcAft>
                <a:spcPts val="0"/>
              </a:spcAft>
            </a:pPr>
            <a:r>
              <a:rPr lang="it-IT" b="1" dirty="0" smtClean="0">
                <a:latin typeface="Arial" panose="020B0604020202020204" pitchFamily="34" charset="0"/>
                <a:ea typeface="Times New Roman" panose="02020603050405020304" pitchFamily="18" charset="0"/>
                <a:cs typeface="Arial" panose="020B0604020202020204" pitchFamily="34" charset="0"/>
              </a:rPr>
              <a:t>molti </a:t>
            </a:r>
            <a:r>
              <a:rPr lang="it-IT" b="1" dirty="0">
                <a:latin typeface="Arial" panose="020B0604020202020204" pitchFamily="34" charset="0"/>
                <a:ea typeface="Times New Roman" panose="02020603050405020304" pitchFamily="18" charset="0"/>
                <a:cs typeface="Arial" panose="020B0604020202020204" pitchFamily="34" charset="0"/>
              </a:rPr>
              <a:t>libri di successo, ma </a:t>
            </a:r>
            <a:r>
              <a:rPr lang="it-IT" b="1" dirty="0" smtClean="0">
                <a:latin typeface="Arial" panose="020B0604020202020204" pitchFamily="34" charset="0"/>
                <a:ea typeface="Times New Roman" panose="02020603050405020304" pitchFamily="18" charset="0"/>
                <a:cs typeface="Arial" panose="020B0604020202020204" pitchFamily="34" charset="0"/>
              </a:rPr>
              <a:t>ora </a:t>
            </a:r>
            <a:r>
              <a:rPr lang="it-IT" b="1" dirty="0">
                <a:latin typeface="Arial" panose="020B0604020202020204" pitchFamily="34" charset="0"/>
                <a:ea typeface="Times New Roman" panose="02020603050405020304" pitchFamily="18" charset="0"/>
                <a:cs typeface="Arial" panose="020B0604020202020204" pitchFamily="34" charset="0"/>
              </a:rPr>
              <a:t>se ne stava in disparte.</a:t>
            </a:r>
          </a:p>
          <a:p>
            <a:pPr algn="just">
              <a:lnSpc>
                <a:spcPts val="2300"/>
              </a:lnSpc>
              <a:spcAft>
                <a:spcPts val="0"/>
              </a:spcAft>
            </a:pPr>
            <a:r>
              <a:rPr lang="it-IT" spc="-50" dirty="0">
                <a:latin typeface="Arial" panose="020B0604020202020204" pitchFamily="34" charset="0"/>
                <a:ea typeface="Times New Roman" panose="02020603050405020304" pitchFamily="18" charset="0"/>
                <a:cs typeface="Arial" panose="020B0604020202020204" pitchFamily="34" charset="0"/>
              </a:rPr>
              <a:t>Un giorno seppe che uno dei suoi libri sarebbe stato illustrato in un teatro: infatti, </a:t>
            </a:r>
            <a:endParaRPr lang="it-IT" spc="-50" dirty="0" smtClean="0">
              <a:latin typeface="Arial" panose="020B0604020202020204" pitchFamily="34" charset="0"/>
              <a:ea typeface="Times New Roman" panose="02020603050405020304" pitchFamily="18" charset="0"/>
              <a:cs typeface="Arial" panose="020B0604020202020204" pitchFamily="34" charset="0"/>
            </a:endParaRPr>
          </a:p>
          <a:p>
            <a:pPr algn="just">
              <a:lnSpc>
                <a:spcPts val="2300"/>
              </a:lnSpc>
              <a:spcAft>
                <a:spcPts val="0"/>
              </a:spcAft>
            </a:pPr>
            <a:r>
              <a:rPr lang="it-IT" dirty="0" smtClean="0">
                <a:latin typeface="Arial" panose="020B0604020202020204" pitchFamily="34" charset="0"/>
                <a:ea typeface="Times New Roman" panose="02020603050405020304" pitchFamily="18" charset="0"/>
                <a:cs typeface="Arial" panose="020B0604020202020204" pitchFamily="34" charset="0"/>
              </a:rPr>
              <a:t>un </a:t>
            </a:r>
            <a:r>
              <a:rPr lang="it-IT" dirty="0">
                <a:latin typeface="Arial" panose="020B0604020202020204" pitchFamily="34" charset="0"/>
                <a:ea typeface="Times New Roman" panose="02020603050405020304" pitchFamily="18" charset="0"/>
                <a:cs typeface="Arial" panose="020B0604020202020204" pitchFamily="34" charset="0"/>
              </a:rPr>
              <a:t>famoso professore </a:t>
            </a:r>
            <a:r>
              <a:rPr lang="it-IT" dirty="0" smtClean="0">
                <a:latin typeface="Arial" panose="020B0604020202020204" pitchFamily="34" charset="0"/>
                <a:ea typeface="Times New Roman" panose="02020603050405020304" pitchFamily="18" charset="0"/>
                <a:cs typeface="Arial" panose="020B0604020202020204" pitchFamily="34" charset="0"/>
              </a:rPr>
              <a:t>universitario iniziò </a:t>
            </a:r>
            <a:r>
              <a:rPr lang="it-IT" dirty="0">
                <a:latin typeface="Arial" panose="020B0604020202020204" pitchFamily="34" charset="0"/>
                <a:ea typeface="Times New Roman" panose="02020603050405020304" pitchFamily="18" charset="0"/>
                <a:cs typeface="Arial" panose="020B0604020202020204" pitchFamily="34" charset="0"/>
              </a:rPr>
              <a:t>a spiegarlo</a:t>
            </a:r>
            <a:r>
              <a:rPr lang="it-IT" dirty="0" smtClean="0">
                <a:latin typeface="Arial" panose="020B0604020202020204" pitchFamily="34" charset="0"/>
                <a:ea typeface="Times New Roman" panose="02020603050405020304" pitchFamily="18" charset="0"/>
                <a:cs typeface="Arial" panose="020B0604020202020204" pitchFamily="34" charset="0"/>
              </a:rPr>
              <a:t>…: il </a:t>
            </a:r>
            <a:r>
              <a:rPr lang="it-IT" dirty="0">
                <a:latin typeface="Arial" panose="020B0604020202020204" pitchFamily="34" charset="0"/>
                <a:ea typeface="Times New Roman" panose="02020603050405020304" pitchFamily="18" charset="0"/>
                <a:cs typeface="Arial" panose="020B0604020202020204" pitchFamily="34" charset="0"/>
              </a:rPr>
              <a:t>professore iniziò e </a:t>
            </a:r>
            <a:endParaRPr lang="it-IT" dirty="0" smtClean="0">
              <a:latin typeface="Arial" panose="020B0604020202020204" pitchFamily="34" charset="0"/>
              <a:ea typeface="Times New Roman" panose="02020603050405020304" pitchFamily="18" charset="0"/>
              <a:cs typeface="Arial" panose="020B0604020202020204" pitchFamily="34" charset="0"/>
            </a:endParaRPr>
          </a:p>
          <a:p>
            <a:pPr algn="just">
              <a:lnSpc>
                <a:spcPts val="2300"/>
              </a:lnSpc>
              <a:spcAft>
                <a:spcPts val="0"/>
              </a:spcAft>
            </a:pPr>
            <a:r>
              <a:rPr lang="it-IT" dirty="0" smtClean="0">
                <a:latin typeface="Arial" panose="020B0604020202020204" pitchFamily="34" charset="0"/>
                <a:ea typeface="Times New Roman" panose="02020603050405020304" pitchFamily="18" charset="0"/>
                <a:cs typeface="Arial" panose="020B0604020202020204" pitchFamily="34" charset="0"/>
              </a:rPr>
              <a:t>un </a:t>
            </a:r>
            <a:r>
              <a:rPr lang="it-IT" dirty="0">
                <a:latin typeface="Arial" panose="020B0604020202020204" pitchFamily="34" charset="0"/>
                <a:ea typeface="Times New Roman" panose="02020603050405020304" pitchFamily="18" charset="0"/>
                <a:cs typeface="Arial" panose="020B0604020202020204" pitchFamily="34" charset="0"/>
              </a:rPr>
              <a:t>vecchietto si alzò dall’ultima fila per sedersi con garbo in prima fila…</a:t>
            </a:r>
          </a:p>
          <a:p>
            <a:pPr lvl="1" algn="just">
              <a:lnSpc>
                <a:spcPts val="2300"/>
              </a:lnSpc>
            </a:pPr>
            <a:r>
              <a:rPr lang="it-IT" b="1" dirty="0">
                <a:latin typeface="Arial" panose="020B0604020202020204" pitchFamily="34" charset="0"/>
                <a:ea typeface="Times New Roman" panose="02020603050405020304" pitchFamily="18" charset="0"/>
                <a:cs typeface="Arial" panose="020B0604020202020204" pitchFamily="34" charset="0"/>
              </a:rPr>
              <a:t>Man mano che la spiegazione </a:t>
            </a:r>
            <a:r>
              <a:rPr lang="it-IT" b="1" dirty="0" smtClean="0">
                <a:latin typeface="Arial" panose="020B0604020202020204" pitchFamily="34" charset="0"/>
                <a:ea typeface="Times New Roman" panose="02020603050405020304" pitchFamily="18" charset="0"/>
                <a:cs typeface="Arial" panose="020B0604020202020204" pitchFamily="34" charset="0"/>
              </a:rPr>
              <a:t>andava </a:t>
            </a:r>
            <a:r>
              <a:rPr lang="it-IT" b="1" dirty="0">
                <a:latin typeface="Arial" panose="020B0604020202020204" pitchFamily="34" charset="0"/>
                <a:ea typeface="Times New Roman" panose="02020603050405020304" pitchFamily="18" charset="0"/>
                <a:cs typeface="Arial" panose="020B0604020202020204" pitchFamily="34" charset="0"/>
              </a:rPr>
              <a:t>avanti, </a:t>
            </a:r>
            <a:r>
              <a:rPr lang="it-IT" b="1" dirty="0" smtClean="0">
                <a:latin typeface="Arial" panose="020B0604020202020204" pitchFamily="34" charset="0"/>
                <a:ea typeface="Times New Roman" panose="02020603050405020304" pitchFamily="18" charset="0"/>
                <a:cs typeface="Arial" panose="020B0604020202020204" pitchFamily="34" charset="0"/>
              </a:rPr>
              <a:t>Giovanni ascoltava </a:t>
            </a:r>
            <a:r>
              <a:rPr lang="it-IT" b="1" dirty="0">
                <a:latin typeface="Arial" panose="020B0604020202020204" pitchFamily="34" charset="0"/>
                <a:ea typeface="Times New Roman" panose="02020603050405020304" pitchFamily="18" charset="0"/>
                <a:cs typeface="Arial" panose="020B0604020202020204" pitchFamily="34" charset="0"/>
              </a:rPr>
              <a:t>tante stranezze sul suo libro e </a:t>
            </a:r>
            <a:r>
              <a:rPr lang="it-IT" b="1" dirty="0" smtClean="0">
                <a:latin typeface="Arial" panose="020B0604020202020204" pitchFamily="34" charset="0"/>
                <a:ea typeface="Times New Roman" panose="02020603050405020304" pitchFamily="18" charset="0"/>
                <a:cs typeface="Arial" panose="020B0604020202020204" pitchFamily="34" charset="0"/>
              </a:rPr>
              <a:t>cominciò </a:t>
            </a:r>
            <a:r>
              <a:rPr lang="it-IT" b="1" dirty="0">
                <a:latin typeface="Arial" panose="020B0604020202020204" pitchFamily="34" charset="0"/>
                <a:ea typeface="Times New Roman" panose="02020603050405020304" pitchFamily="18" charset="0"/>
                <a:cs typeface="Arial" panose="020B0604020202020204" pitchFamily="34" charset="0"/>
              </a:rPr>
              <a:t>a fare cenno di no con la testa: tutti lo </a:t>
            </a:r>
            <a:r>
              <a:rPr lang="it-IT" b="1" dirty="0" smtClean="0">
                <a:latin typeface="Arial" panose="020B0604020202020204" pitchFamily="34" charset="0"/>
                <a:ea typeface="Times New Roman" panose="02020603050405020304" pitchFamily="18" charset="0"/>
                <a:cs typeface="Arial" panose="020B0604020202020204" pitchFamily="34" charset="0"/>
              </a:rPr>
              <a:t>notarono</a:t>
            </a:r>
            <a:r>
              <a:rPr lang="it-IT" b="1" dirty="0">
                <a:latin typeface="Arial" panose="020B0604020202020204" pitchFamily="34" charset="0"/>
                <a:ea typeface="Times New Roman" panose="02020603050405020304" pitchFamily="18" charset="0"/>
                <a:cs typeface="Arial" panose="020B0604020202020204" pitchFamily="34" charset="0"/>
              </a:rPr>
              <a:t>!!!</a:t>
            </a:r>
          </a:p>
          <a:p>
            <a:pPr algn="just">
              <a:lnSpc>
                <a:spcPts val="2300"/>
              </a:lnSpc>
              <a:spcAft>
                <a:spcPts val="0"/>
              </a:spcAft>
            </a:pPr>
            <a:r>
              <a:rPr lang="it-IT" dirty="0">
                <a:latin typeface="Arial" panose="020B0604020202020204" pitchFamily="34" charset="0"/>
                <a:ea typeface="Times New Roman" panose="02020603050405020304" pitchFamily="18" charset="0"/>
                <a:cs typeface="Arial" panose="020B0604020202020204" pitchFamily="34" charset="0"/>
              </a:rPr>
              <a:t>Questo fece innervosire il professore e l’uomo seduto affianco a </a:t>
            </a:r>
            <a:r>
              <a:rPr lang="it-IT" dirty="0" smtClean="0">
                <a:latin typeface="Arial" panose="020B0604020202020204" pitchFamily="34" charset="0"/>
                <a:ea typeface="Times New Roman" panose="02020603050405020304" pitchFamily="18" charset="0"/>
                <a:cs typeface="Arial" panose="020B0604020202020204" pitchFamily="34" charset="0"/>
              </a:rPr>
              <a:t>Giovanni </a:t>
            </a:r>
            <a:r>
              <a:rPr lang="it-IT" dirty="0">
                <a:latin typeface="Arial" panose="020B0604020202020204" pitchFamily="34" charset="0"/>
                <a:ea typeface="Times New Roman" panose="02020603050405020304" pitchFamily="18" charset="0"/>
                <a:cs typeface="Arial" panose="020B0604020202020204" pitchFamily="34" charset="0"/>
              </a:rPr>
              <a:t>gli disse:</a:t>
            </a:r>
          </a:p>
          <a:p>
            <a:pPr marL="800100" lvl="1" indent="-342900" algn="just">
              <a:lnSpc>
                <a:spcPts val="2300"/>
              </a:lnSpc>
              <a:buFont typeface="Symbol" panose="05050102010706020507" pitchFamily="18" charset="2"/>
              <a:buChar char=""/>
            </a:pPr>
            <a:r>
              <a:rPr lang="it-IT" i="1" dirty="0">
                <a:latin typeface="Arial" panose="020B0604020202020204" pitchFamily="34" charset="0"/>
                <a:ea typeface="Times New Roman" panose="02020603050405020304" pitchFamily="18" charset="0"/>
                <a:cs typeface="Arial" panose="020B0604020202020204" pitchFamily="34" charset="0"/>
              </a:rPr>
              <a:t>stia fermo perché il relatore si irrita!</a:t>
            </a:r>
            <a:r>
              <a:rPr lang="it-IT" dirty="0">
                <a:latin typeface="Arial" panose="020B0604020202020204" pitchFamily="34" charset="0"/>
                <a:ea typeface="Times New Roman" panose="02020603050405020304" pitchFamily="18" charset="0"/>
                <a:cs typeface="Arial" panose="020B0604020202020204" pitchFamily="34" charset="0"/>
              </a:rPr>
              <a:t> Ma lui continuava!!!</a:t>
            </a:r>
          </a:p>
          <a:p>
            <a:pPr algn="just">
              <a:lnSpc>
                <a:spcPts val="2300"/>
              </a:lnSpc>
              <a:spcAft>
                <a:spcPts val="0"/>
              </a:spcAft>
            </a:pPr>
            <a:r>
              <a:rPr lang="it-IT" dirty="0">
                <a:latin typeface="Arial" panose="020B0604020202020204" pitchFamily="34" charset="0"/>
                <a:ea typeface="Times New Roman" panose="02020603050405020304" pitchFamily="18" charset="0"/>
                <a:cs typeface="Arial" panose="020B0604020202020204" pitchFamily="34" charset="0"/>
              </a:rPr>
              <a:t>Ad un tratto, il relatore si ferma, gli si avvicina e con voce stizzita gli urla:</a:t>
            </a:r>
          </a:p>
          <a:p>
            <a:pPr marL="800100" lvl="1" indent="-342900" algn="just">
              <a:lnSpc>
                <a:spcPts val="2300"/>
              </a:lnSpc>
              <a:buFont typeface="Symbol" panose="05050102010706020507" pitchFamily="18" charset="2"/>
              <a:buChar char=""/>
            </a:pPr>
            <a:r>
              <a:rPr lang="it-IT" i="1" dirty="0">
                <a:latin typeface="Arial" panose="020B0604020202020204" pitchFamily="34" charset="0"/>
                <a:ea typeface="Times New Roman" panose="02020603050405020304" pitchFamily="18" charset="0"/>
                <a:cs typeface="Arial" panose="020B0604020202020204" pitchFamily="34" charset="0"/>
              </a:rPr>
              <a:t>Ma, insomma, chi </a:t>
            </a:r>
            <a:r>
              <a:rPr lang="it-IT" i="1" dirty="0" smtClean="0">
                <a:latin typeface="Arial" panose="020B0604020202020204" pitchFamily="34" charset="0"/>
                <a:ea typeface="Times New Roman" panose="02020603050405020304" pitchFamily="18" charset="0"/>
                <a:cs typeface="Arial" panose="020B0604020202020204" pitchFamily="34" charset="0"/>
              </a:rPr>
              <a:t>crede </a:t>
            </a:r>
            <a:r>
              <a:rPr lang="it-IT" i="1" dirty="0">
                <a:latin typeface="Arial" panose="020B0604020202020204" pitchFamily="34" charset="0"/>
                <a:ea typeface="Times New Roman" panose="02020603050405020304" pitchFamily="18" charset="0"/>
                <a:cs typeface="Arial" panose="020B0604020202020204" pitchFamily="34" charset="0"/>
              </a:rPr>
              <a:t>di essere lei che dissente così platealmente? Perché mi contraria? </a:t>
            </a:r>
            <a:r>
              <a:rPr lang="it-IT" i="1" dirty="0" smtClean="0">
                <a:latin typeface="Arial" panose="020B0604020202020204" pitchFamily="34" charset="0"/>
                <a:ea typeface="Times New Roman" panose="02020603050405020304" pitchFamily="18" charset="0"/>
                <a:cs typeface="Arial" panose="020B0604020202020204" pitchFamily="34" charset="0"/>
              </a:rPr>
              <a:t>Si rende conto di </a:t>
            </a:r>
            <a:r>
              <a:rPr lang="it-IT" i="1" dirty="0">
                <a:latin typeface="Arial" panose="020B0604020202020204" pitchFamily="34" charset="0"/>
                <a:ea typeface="Times New Roman" panose="02020603050405020304" pitchFamily="18" charset="0"/>
                <a:cs typeface="Arial" panose="020B0604020202020204" pitchFamily="34" charset="0"/>
              </a:rPr>
              <a:t>quello che sta facendo?</a:t>
            </a:r>
          </a:p>
          <a:p>
            <a:pPr marL="800100" lvl="1" indent="-342900" algn="just">
              <a:lnSpc>
                <a:spcPts val="2300"/>
              </a:lnSpc>
              <a:buFont typeface="Symbol" panose="05050102010706020507" pitchFamily="18" charset="2"/>
              <a:buChar char=""/>
            </a:pPr>
            <a:r>
              <a:rPr lang="it-IT" b="1" i="1" dirty="0">
                <a:latin typeface="Arial" panose="020B0604020202020204" pitchFamily="34" charset="0"/>
                <a:ea typeface="Times New Roman" panose="02020603050405020304" pitchFamily="18" charset="0"/>
                <a:cs typeface="Arial" panose="020B0604020202020204" pitchFamily="34" charset="0"/>
              </a:rPr>
              <a:t>Sì, capisco e non sono d’accordo! </a:t>
            </a:r>
            <a:r>
              <a:rPr lang="it-IT" dirty="0" smtClean="0">
                <a:latin typeface="Arial" panose="020B0604020202020204" pitchFamily="34" charset="0"/>
                <a:ea typeface="Times New Roman" panose="02020603050405020304" pitchFamily="18" charset="0"/>
                <a:cs typeface="Arial" panose="020B0604020202020204" pitchFamily="34" charset="0"/>
              </a:rPr>
              <a:t>Disse! A quel punto, il relatore lo interruppe dicendo: </a:t>
            </a:r>
          </a:p>
          <a:p>
            <a:pPr marL="800100" lvl="1" indent="-342900" algn="just">
              <a:lnSpc>
                <a:spcPts val="2300"/>
              </a:lnSpc>
              <a:buFont typeface="Symbol" panose="05050102010706020507" pitchFamily="18" charset="2"/>
              <a:buChar char=""/>
            </a:pPr>
            <a:r>
              <a:rPr lang="it-IT" i="1" dirty="0" smtClean="0">
                <a:latin typeface="Arial" panose="020B0604020202020204" pitchFamily="34" charset="0"/>
                <a:ea typeface="Times New Roman" panose="02020603050405020304" pitchFamily="18" charset="0"/>
                <a:cs typeface="Arial" panose="020B0604020202020204" pitchFamily="34" charset="0"/>
              </a:rPr>
              <a:t>Ma </a:t>
            </a:r>
            <a:r>
              <a:rPr lang="it-IT" i="1" dirty="0">
                <a:latin typeface="Arial" panose="020B0604020202020204" pitchFamily="34" charset="0"/>
                <a:ea typeface="Times New Roman" panose="02020603050405020304" pitchFamily="18" charset="0"/>
                <a:cs typeface="Arial" panose="020B0604020202020204" pitchFamily="34" charset="0"/>
              </a:rPr>
              <a:t>lei dissente su tutto quello che dico! E’ un professore anche lei?</a:t>
            </a:r>
          </a:p>
          <a:p>
            <a:pPr marL="800100" lvl="1" indent="-342900" algn="just">
              <a:lnSpc>
                <a:spcPts val="2300"/>
              </a:lnSpc>
              <a:buFont typeface="Symbol" panose="05050102010706020507" pitchFamily="18" charset="2"/>
              <a:buChar char=""/>
            </a:pPr>
            <a:r>
              <a:rPr lang="it-IT" i="1" dirty="0">
                <a:latin typeface="Arial" panose="020B0604020202020204" pitchFamily="34" charset="0"/>
                <a:ea typeface="Times New Roman" panose="02020603050405020304" pitchFamily="18" charset="0"/>
                <a:cs typeface="Arial" panose="020B0604020202020204" pitchFamily="34" charset="0"/>
              </a:rPr>
              <a:t>No!</a:t>
            </a:r>
          </a:p>
          <a:p>
            <a:pPr marL="800100" lvl="1" indent="-342900" algn="just">
              <a:lnSpc>
                <a:spcPts val="2300"/>
              </a:lnSpc>
              <a:buFont typeface="Symbol" panose="05050102010706020507" pitchFamily="18" charset="2"/>
              <a:buChar char=""/>
            </a:pPr>
            <a:r>
              <a:rPr lang="it-IT" i="1" dirty="0">
                <a:latin typeface="Arial" panose="020B0604020202020204" pitchFamily="34" charset="0"/>
                <a:ea typeface="Times New Roman" panose="02020603050405020304" pitchFamily="18" charset="0"/>
                <a:cs typeface="Arial" panose="020B0604020202020204" pitchFamily="34" charset="0"/>
              </a:rPr>
              <a:t>E allora, perché contraria me che sono erudito e </a:t>
            </a:r>
            <a:r>
              <a:rPr lang="it-IT" i="1" dirty="0" smtClean="0">
                <a:latin typeface="Arial" panose="020B0604020202020204" pitchFamily="34" charset="0"/>
                <a:ea typeface="Times New Roman" panose="02020603050405020304" pitchFamily="18" charset="0"/>
                <a:cs typeface="Arial" panose="020B0604020202020204" pitchFamily="34" charset="0"/>
              </a:rPr>
              <a:t>stasera sono il </a:t>
            </a:r>
            <a:r>
              <a:rPr lang="it-IT" i="1" dirty="0">
                <a:latin typeface="Arial" panose="020B0604020202020204" pitchFamily="34" charset="0"/>
                <a:ea typeface="Times New Roman" panose="02020603050405020304" pitchFamily="18" charset="0"/>
                <a:cs typeface="Arial" panose="020B0604020202020204" pitchFamily="34" charset="0"/>
              </a:rPr>
              <a:t>relatore? Che diritto ha di contrariarmi?</a:t>
            </a:r>
          </a:p>
          <a:p>
            <a:pPr algn="just">
              <a:lnSpc>
                <a:spcPts val="2300"/>
              </a:lnSpc>
              <a:spcAft>
                <a:spcPts val="0"/>
              </a:spcAft>
            </a:pPr>
            <a:r>
              <a:rPr lang="it-IT" dirty="0">
                <a:latin typeface="Arial" panose="020B0604020202020204" pitchFamily="34" charset="0"/>
                <a:ea typeface="Times New Roman" panose="02020603050405020304" pitchFamily="18" charset="0"/>
                <a:cs typeface="Arial" panose="020B0604020202020204" pitchFamily="34" charset="0"/>
              </a:rPr>
              <a:t>A quel punto </a:t>
            </a:r>
            <a:r>
              <a:rPr lang="it-IT" dirty="0" err="1">
                <a:latin typeface="Arial" panose="020B0604020202020204" pitchFamily="34" charset="0"/>
                <a:ea typeface="Times New Roman" panose="02020603050405020304" pitchFamily="18" charset="0"/>
                <a:cs typeface="Arial" panose="020B0604020202020204" pitchFamily="34" charset="0"/>
              </a:rPr>
              <a:t>Gv</a:t>
            </a:r>
            <a:r>
              <a:rPr lang="it-IT" dirty="0">
                <a:latin typeface="Arial" panose="020B0604020202020204" pitchFamily="34" charset="0"/>
                <a:ea typeface="Times New Roman" panose="02020603050405020304" pitchFamily="18" charset="0"/>
                <a:cs typeface="Arial" panose="020B0604020202020204" pitchFamily="34" charset="0"/>
              </a:rPr>
              <a:t> si </a:t>
            </a:r>
            <a:r>
              <a:rPr lang="it-IT" dirty="0" smtClean="0">
                <a:latin typeface="Arial" panose="020B0604020202020204" pitchFamily="34" charset="0"/>
                <a:ea typeface="Times New Roman" panose="02020603050405020304" pitchFamily="18" charset="0"/>
                <a:cs typeface="Arial" panose="020B0604020202020204" pitchFamily="34" charset="0"/>
              </a:rPr>
              <a:t>alzò </a:t>
            </a:r>
            <a:r>
              <a:rPr lang="it-IT" dirty="0">
                <a:latin typeface="Arial" panose="020B0604020202020204" pitchFamily="34" charset="0"/>
                <a:ea typeface="Times New Roman" panose="02020603050405020304" pitchFamily="18" charset="0"/>
                <a:cs typeface="Arial" panose="020B0604020202020204" pitchFamily="34" charset="0"/>
              </a:rPr>
              <a:t>e </a:t>
            </a:r>
            <a:r>
              <a:rPr lang="it-IT" dirty="0" smtClean="0">
                <a:latin typeface="Arial" panose="020B0604020202020204" pitchFamily="34" charset="0"/>
                <a:ea typeface="Times New Roman" panose="02020603050405020304" pitchFamily="18" charset="0"/>
                <a:cs typeface="Arial" panose="020B0604020202020204" pitchFamily="34" charset="0"/>
              </a:rPr>
              <a:t>disse </a:t>
            </a:r>
            <a:r>
              <a:rPr lang="it-IT" dirty="0">
                <a:latin typeface="Arial" panose="020B0604020202020204" pitchFamily="34" charset="0"/>
                <a:ea typeface="Times New Roman" panose="02020603050405020304" pitchFamily="18" charset="0"/>
                <a:cs typeface="Arial" panose="020B0604020202020204" pitchFamily="34" charset="0"/>
              </a:rPr>
              <a:t>con autorità:</a:t>
            </a:r>
          </a:p>
          <a:p>
            <a:pPr lvl="1" algn="just">
              <a:lnSpc>
                <a:spcPts val="2300"/>
              </a:lnSpc>
            </a:pPr>
            <a:r>
              <a:rPr lang="it-IT" b="1" i="1" dirty="0">
                <a:latin typeface="Arial" panose="020B0604020202020204" pitchFamily="34" charset="0"/>
                <a:ea typeface="Times New Roman" panose="02020603050405020304" pitchFamily="18" charset="0"/>
                <a:cs typeface="Arial" panose="020B0604020202020204" pitchFamily="34" charset="0"/>
              </a:rPr>
              <a:t>Io sono Giovanni, io sono l’autore di quel libro che lei sta travisando completamente!!! E’ lei che sta dicendo tante castronerie senza nemmeno avermi interpellato per sapere dall’autore il significato originale!!! E’ lei che </a:t>
            </a:r>
            <a:r>
              <a:rPr lang="it-IT" b="1" i="1" dirty="0" smtClean="0">
                <a:latin typeface="Arial" panose="020B0604020202020204" pitchFamily="34" charset="0"/>
                <a:ea typeface="Times New Roman" panose="02020603050405020304" pitchFamily="18" charset="0"/>
                <a:cs typeface="Arial" panose="020B0604020202020204" pitchFamily="34" charset="0"/>
              </a:rPr>
              <a:t>non </a:t>
            </a:r>
            <a:r>
              <a:rPr lang="it-IT" b="1" i="1" dirty="0">
                <a:latin typeface="Arial" panose="020B0604020202020204" pitchFamily="34" charset="0"/>
                <a:ea typeface="Times New Roman" panose="02020603050405020304" pitchFamily="18" charset="0"/>
                <a:cs typeface="Arial" panose="020B0604020202020204" pitchFamily="34" charset="0"/>
              </a:rPr>
              <a:t>sa quello che dice: si vergogni</a:t>
            </a:r>
            <a:r>
              <a:rPr lang="it-IT" b="1" i="1" dirty="0" smtClean="0">
                <a:latin typeface="Arial" panose="020B0604020202020204" pitchFamily="34" charset="0"/>
                <a:ea typeface="Times New Roman" panose="02020603050405020304" pitchFamily="18" charset="0"/>
                <a:cs typeface="Arial" panose="020B0604020202020204" pitchFamily="34" charset="0"/>
              </a:rPr>
              <a:t>!!!</a:t>
            </a:r>
            <a:r>
              <a:rPr lang="it-IT" b="1" i="1" dirty="0">
                <a:latin typeface="Arial" panose="020B0604020202020204" pitchFamily="34" charset="0"/>
                <a:ea typeface="Times New Roman" panose="02020603050405020304" pitchFamily="18" charset="0"/>
                <a:cs typeface="Arial" panose="020B0604020202020204" pitchFamily="34" charset="0"/>
              </a:rPr>
              <a:t> </a:t>
            </a:r>
          </a:p>
          <a:p>
            <a:pPr algn="ctr">
              <a:lnSpc>
                <a:spcPts val="2300"/>
              </a:lnSpc>
              <a:spcBef>
                <a:spcPts val="600"/>
              </a:spcBef>
              <a:spcAft>
                <a:spcPts val="0"/>
              </a:spcAft>
            </a:pPr>
            <a:r>
              <a:rPr lang="it-IT" b="1" dirty="0">
                <a:latin typeface="Arial" panose="020B0604020202020204" pitchFamily="34" charset="0"/>
                <a:ea typeface="Times New Roman" panose="02020603050405020304" pitchFamily="18" charset="0"/>
                <a:cs typeface="Arial" panose="020B0604020202020204" pitchFamily="34" charset="0"/>
              </a:rPr>
              <a:t>Noi dobbiamo rivolgerci all’Autore per capire bene la Bibbia: a </a:t>
            </a:r>
            <a:r>
              <a:rPr lang="it-IT" b="1" dirty="0" smtClean="0">
                <a:latin typeface="Arial" panose="020B0604020202020204" pitchFamily="34" charset="0"/>
                <a:ea typeface="Times New Roman" panose="02020603050405020304" pitchFamily="18" charset="0"/>
                <a:cs typeface="Arial" panose="020B0604020202020204" pitchFamily="34" charset="0"/>
              </a:rPr>
              <a:t>Dio!</a:t>
            </a:r>
            <a:endParaRPr lang="it-IT" b="1" dirty="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4" name="Immagine 3"/>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bright="31000"/>
                    </a14:imgEffect>
                  </a14:imgLayer>
                </a14:imgProps>
              </a:ext>
            </a:extLst>
          </a:blip>
          <a:stretch>
            <a:fillRect/>
          </a:stretch>
        </p:blipFill>
        <p:spPr>
          <a:xfrm>
            <a:off x="8096250" y="0"/>
            <a:ext cx="4095750" cy="2076450"/>
          </a:xfrm>
          <a:prstGeom prst="rect">
            <a:avLst/>
          </a:prstGeom>
        </p:spPr>
      </p:pic>
    </p:spTree>
    <p:extLst>
      <p:ext uri="{BB962C8B-B14F-4D97-AF65-F5344CB8AC3E}">
        <p14:creationId xmlns:p14="http://schemas.microsoft.com/office/powerpoint/2010/main" val="3218839848"/>
      </p:ext>
    </p:extLst>
  </p:cSld>
  <p:clrMapOvr>
    <a:masterClrMapping/>
  </p:clrMapOvr>
  <p:transition spd="med">
    <p:pull/>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0" y="0"/>
            <a:ext cx="12192000" cy="6876241"/>
          </a:xfrm>
          <a:prstGeom prst="rect">
            <a:avLst/>
          </a:prstGeom>
        </p:spPr>
        <p:txBody>
          <a:bodyPr wrap="square">
            <a:spAutoFit/>
          </a:bodyPr>
          <a:lstStyle/>
          <a:p>
            <a:pPr algn="just">
              <a:lnSpc>
                <a:spcPts val="3700"/>
              </a:lnSpc>
              <a:spcAft>
                <a:spcPts val="0"/>
              </a:spcAft>
            </a:pPr>
            <a:r>
              <a:rPr lang="it-IT" sz="3200" b="1" dirty="0" smtClean="0">
                <a:ln>
                  <a:solidFill>
                    <a:schemeClr val="tx1"/>
                  </a:solidFill>
                </a:ln>
                <a:solidFill>
                  <a:srgbClr val="0070C0"/>
                </a:solidFill>
                <a:latin typeface="Arial" panose="020B0604020202020204" pitchFamily="34" charset="0"/>
                <a:ea typeface="Times New Roman" panose="02020603050405020304" pitchFamily="18" charset="0"/>
                <a:cs typeface="Arial" panose="020B0604020202020204" pitchFamily="34" charset="0"/>
              </a:rPr>
              <a:t>Riepilogo: l’uomo con la mano secca, la reazione dei farisei e della gente </a:t>
            </a:r>
          </a:p>
          <a:p>
            <a:pPr algn="just">
              <a:lnSpc>
                <a:spcPts val="3700"/>
              </a:lnSpc>
              <a:spcAft>
                <a:spcPts val="0"/>
              </a:spcAft>
            </a:pPr>
            <a:endParaRPr lang="it-IT" sz="3200" b="1" dirty="0" smtClean="0">
              <a:latin typeface="Arial" panose="020B0604020202020204" pitchFamily="34" charset="0"/>
              <a:ea typeface="Times New Roman" panose="02020603050405020304" pitchFamily="18" charset="0"/>
              <a:cs typeface="Arial" panose="020B0604020202020204" pitchFamily="34" charset="0"/>
            </a:endParaRPr>
          </a:p>
          <a:p>
            <a:pPr algn="just">
              <a:lnSpc>
                <a:spcPts val="3700"/>
              </a:lnSpc>
              <a:spcAft>
                <a:spcPts val="0"/>
              </a:spcAft>
            </a:pPr>
            <a:r>
              <a:rPr lang="it-IT" sz="3200" b="1" dirty="0" smtClean="0">
                <a:ln>
                  <a:solidFill>
                    <a:schemeClr val="tx1"/>
                  </a:solidFill>
                </a:ln>
                <a:solidFill>
                  <a:srgbClr val="0070C0"/>
                </a:solidFill>
                <a:latin typeface="Arial" panose="020B0604020202020204" pitchFamily="34" charset="0"/>
                <a:ea typeface="Times New Roman" panose="02020603050405020304" pitchFamily="18" charset="0"/>
                <a:cs typeface="Arial" panose="020B0604020202020204" pitchFamily="34" charset="0"/>
              </a:rPr>
              <a:t>Conclusioni</a:t>
            </a:r>
            <a:endParaRPr lang="it-IT" sz="3200" b="1" dirty="0">
              <a:ln>
                <a:solidFill>
                  <a:schemeClr val="tx1"/>
                </a:solidFill>
              </a:ln>
              <a:solidFill>
                <a:srgbClr val="0070C0"/>
              </a:solidFill>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lnSpc>
                <a:spcPts val="3700"/>
              </a:lnSpc>
              <a:spcBef>
                <a:spcPts val="1200"/>
              </a:spcBef>
              <a:spcAft>
                <a:spcPts val="0"/>
              </a:spcAft>
              <a:buFont typeface="+mj-lt"/>
              <a:buAutoNum type="arabicPeriod"/>
            </a:pPr>
            <a:r>
              <a:rPr lang="it-IT" sz="3200" b="1" dirty="0">
                <a:latin typeface="Arial" panose="020B0604020202020204" pitchFamily="34" charset="0"/>
                <a:ea typeface="Times New Roman" panose="02020603050405020304" pitchFamily="18" charset="0"/>
                <a:cs typeface="Arial" panose="020B0604020202020204" pitchFamily="34" charset="0"/>
              </a:rPr>
              <a:t>i farisei: </a:t>
            </a:r>
            <a:r>
              <a:rPr lang="it-IT" sz="3200" b="1" dirty="0">
                <a:ln>
                  <a:solidFill>
                    <a:sysClr val="windowText" lastClr="000000"/>
                  </a:solidFill>
                </a:ln>
                <a:solidFill>
                  <a:srgbClr val="FF0000"/>
                </a:solidFill>
                <a:latin typeface="Arial" panose="020B0604020202020204" pitchFamily="34" charset="0"/>
                <a:ea typeface="Times New Roman" panose="02020603050405020304" pitchFamily="18" charset="0"/>
                <a:cs typeface="Arial" panose="020B0604020202020204" pitchFamily="34" charset="0"/>
              </a:rPr>
              <a:t>i religiosi distolgono sempre la gente da Dio </a:t>
            </a:r>
            <a:r>
              <a:rPr lang="it-IT" sz="3200" b="1" dirty="0">
                <a:latin typeface="Arial" panose="020B0604020202020204" pitchFamily="34" charset="0"/>
                <a:ea typeface="Times New Roman" panose="02020603050405020304" pitchFamily="18" charset="0"/>
                <a:cs typeface="Arial" panose="020B0604020202020204" pitchFamily="34" charset="0"/>
              </a:rPr>
              <a:t>e, soprattutto, mistificano/adulterano la Parola di Dio cambiandone il senso </a:t>
            </a:r>
            <a:r>
              <a:rPr lang="it-IT" sz="3200" b="1" dirty="0">
                <a:latin typeface="Arial" panose="020B0604020202020204" pitchFamily="34" charset="0"/>
                <a:ea typeface="Times New Roman" panose="02020603050405020304" pitchFamily="18" charset="0"/>
                <a:cs typeface="Arial" panose="020B0604020202020204" pitchFamily="34" charset="0"/>
                <a:sym typeface="Wingdings" panose="05000000000000000000" pitchFamily="2" charset="2"/>
              </a:rPr>
              <a:t></a:t>
            </a:r>
            <a:r>
              <a:rPr lang="it-IT" sz="3200" b="1" dirty="0" err="1">
                <a:latin typeface="Arial" panose="020B0604020202020204" pitchFamily="34" charset="0"/>
                <a:ea typeface="Times New Roman" panose="02020603050405020304" pitchFamily="18" charset="0"/>
                <a:cs typeface="Arial" panose="020B0604020202020204" pitchFamily="34" charset="0"/>
              </a:rPr>
              <a:t>CFR</a:t>
            </a:r>
            <a:r>
              <a:rPr lang="it-IT" sz="3200" b="1" dirty="0">
                <a:latin typeface="Arial" panose="020B0604020202020204" pitchFamily="34" charset="0"/>
                <a:ea typeface="Times New Roman" panose="02020603050405020304" pitchFamily="18" charset="0"/>
                <a:cs typeface="Arial" panose="020B0604020202020204" pitchFamily="34" charset="0"/>
              </a:rPr>
              <a:t> CR e Inquisizione, </a:t>
            </a:r>
            <a:r>
              <a:rPr lang="it-IT" sz="3200" b="1" dirty="0" err="1">
                <a:latin typeface="Arial" panose="020B0604020202020204" pitchFamily="34" charset="0"/>
                <a:ea typeface="Times New Roman" panose="02020603050405020304" pitchFamily="18" charset="0"/>
                <a:cs typeface="Arial" panose="020B0604020202020204" pitchFamily="34" charset="0"/>
              </a:rPr>
              <a:t>TdG</a:t>
            </a:r>
            <a:r>
              <a:rPr lang="it-IT" sz="3200" b="1" dirty="0">
                <a:latin typeface="Arial" panose="020B0604020202020204" pitchFamily="34" charset="0"/>
                <a:ea typeface="Times New Roman" panose="02020603050405020304" pitchFamily="18" charset="0"/>
                <a:cs typeface="Arial" panose="020B0604020202020204" pitchFamily="34" charset="0"/>
              </a:rPr>
              <a:t>, </a:t>
            </a:r>
            <a:r>
              <a:rPr lang="it-IT" sz="3200" b="1" dirty="0" smtClean="0">
                <a:latin typeface="Arial" panose="020B0604020202020204" pitchFamily="34" charset="0"/>
                <a:ea typeface="Times New Roman" panose="02020603050405020304" pitchFamily="18" charset="0"/>
                <a:cs typeface="Arial" panose="020B0604020202020204" pitchFamily="34" charset="0"/>
              </a:rPr>
              <a:t>Mormoni</a:t>
            </a:r>
            <a:r>
              <a:rPr lang="it-IT" sz="3200" b="1" dirty="0">
                <a:latin typeface="Arial" panose="020B0604020202020204" pitchFamily="34" charset="0"/>
                <a:ea typeface="Times New Roman" panose="02020603050405020304" pitchFamily="18" charset="0"/>
                <a:cs typeface="Arial" panose="020B0604020202020204" pitchFamily="34" charset="0"/>
              </a:rPr>
              <a:t>, </a:t>
            </a:r>
            <a:r>
              <a:rPr lang="it-IT" sz="3200" b="1" dirty="0" err="1">
                <a:latin typeface="Arial" panose="020B0604020202020204" pitchFamily="34" charset="0"/>
                <a:ea typeface="Times New Roman" panose="02020603050405020304" pitchFamily="18" charset="0"/>
                <a:cs typeface="Arial" panose="020B0604020202020204" pitchFamily="34" charset="0"/>
              </a:rPr>
              <a:t>ecc</a:t>
            </a:r>
            <a:r>
              <a:rPr lang="it-IT" sz="3200" b="1" dirty="0">
                <a:latin typeface="Arial" panose="020B0604020202020204" pitchFamily="34" charset="0"/>
                <a:ea typeface="Times New Roman" panose="02020603050405020304" pitchFamily="18" charset="0"/>
                <a:cs typeface="Arial" panose="020B0604020202020204" pitchFamily="34" charset="0"/>
              </a:rPr>
              <a:t>…. e la gente, per colpa loro, prendendo il cattivo esempio da loro, non la osserva!!!</a:t>
            </a:r>
          </a:p>
          <a:p>
            <a:pPr marL="342900" lvl="0" indent="-342900" algn="just">
              <a:lnSpc>
                <a:spcPts val="3700"/>
              </a:lnSpc>
              <a:spcBef>
                <a:spcPts val="1800"/>
              </a:spcBef>
              <a:spcAft>
                <a:spcPts val="0"/>
              </a:spcAft>
              <a:buFont typeface="+mj-lt"/>
              <a:buAutoNum type="arabicPeriod"/>
            </a:pPr>
            <a:r>
              <a:rPr lang="it-IT" sz="3200" b="1" dirty="0">
                <a:latin typeface="Arial" panose="020B0604020202020204" pitchFamily="34" charset="0"/>
                <a:ea typeface="Times New Roman" panose="02020603050405020304" pitchFamily="18" charset="0"/>
                <a:cs typeface="Arial" panose="020B0604020202020204" pitchFamily="34" charset="0"/>
              </a:rPr>
              <a:t>il danno è grave per </a:t>
            </a:r>
            <a:r>
              <a:rPr lang="it-IT" sz="3200" b="1" dirty="0">
                <a:ln>
                  <a:solidFill>
                    <a:sysClr val="windowText" lastClr="000000"/>
                  </a:solidFill>
                </a:ln>
                <a:solidFill>
                  <a:srgbClr val="FF0000"/>
                </a:solidFill>
                <a:latin typeface="Arial" panose="020B0604020202020204" pitchFamily="34" charset="0"/>
                <a:ea typeface="Times New Roman" panose="02020603050405020304" pitchFamily="18" charset="0"/>
                <a:cs typeface="Arial" panose="020B0604020202020204" pitchFamily="34" charset="0"/>
              </a:rPr>
              <a:t>la gente che “beve veleno” e “muore” senza saperlo.</a:t>
            </a:r>
          </a:p>
          <a:p>
            <a:pPr marL="342900" lvl="0" indent="-342900" algn="just">
              <a:lnSpc>
                <a:spcPts val="3700"/>
              </a:lnSpc>
              <a:spcBef>
                <a:spcPts val="1800"/>
              </a:spcBef>
              <a:spcAft>
                <a:spcPts val="0"/>
              </a:spcAft>
              <a:buFont typeface="+mj-lt"/>
              <a:buAutoNum type="arabicPeriod"/>
            </a:pPr>
            <a:r>
              <a:rPr lang="it-IT" sz="3200" b="1" dirty="0">
                <a:latin typeface="Arial" panose="020B0604020202020204" pitchFamily="34" charset="0"/>
                <a:ea typeface="Times New Roman" panose="02020603050405020304" pitchFamily="18" charset="0"/>
                <a:cs typeface="Arial" panose="020B0604020202020204" pitchFamily="34" charset="0"/>
              </a:rPr>
              <a:t>noi </a:t>
            </a:r>
            <a:r>
              <a:rPr lang="it-IT" sz="3200" b="1" dirty="0">
                <a:ln>
                  <a:solidFill>
                    <a:sysClr val="windowText" lastClr="000000"/>
                  </a:solidFill>
                </a:ln>
                <a:solidFill>
                  <a:srgbClr val="00B050"/>
                </a:solidFill>
                <a:latin typeface="Arial" panose="020B0604020202020204" pitchFamily="34" charset="0"/>
                <a:ea typeface="Times New Roman" panose="02020603050405020304" pitchFamily="18" charset="0"/>
                <a:cs typeface="Arial" panose="020B0604020202020204" pitchFamily="34" charset="0"/>
              </a:rPr>
              <a:t>dobbiamo ascoltare l’Autore e non </a:t>
            </a:r>
            <a:r>
              <a:rPr lang="it-IT" sz="3200" b="1" dirty="0" smtClean="0">
                <a:ln>
                  <a:solidFill>
                    <a:sysClr val="windowText" lastClr="000000"/>
                  </a:solidFill>
                </a:ln>
                <a:solidFill>
                  <a:srgbClr val="00B050"/>
                </a:solidFill>
                <a:latin typeface="Arial" panose="020B0604020202020204" pitchFamily="34" charset="0"/>
                <a:ea typeface="Times New Roman" panose="02020603050405020304" pitchFamily="18" charset="0"/>
                <a:cs typeface="Arial" panose="020B0604020202020204" pitchFamily="34" charset="0"/>
              </a:rPr>
              <a:t>l’</a:t>
            </a:r>
            <a:r>
              <a:rPr lang="it-IT" sz="3200" b="1" dirty="0" err="1" smtClean="0">
                <a:ln>
                  <a:solidFill>
                    <a:sysClr val="windowText" lastClr="000000"/>
                  </a:solidFill>
                </a:ln>
                <a:solidFill>
                  <a:srgbClr val="00B050"/>
                </a:solidFill>
                <a:latin typeface="Arial" panose="020B0604020202020204" pitchFamily="34" charset="0"/>
                <a:ea typeface="Times New Roman" panose="02020603050405020304" pitchFamily="18" charset="0"/>
                <a:cs typeface="Arial" panose="020B0604020202020204" pitchFamily="34" charset="0"/>
              </a:rPr>
              <a:t>nterpretazione</a:t>
            </a:r>
            <a:r>
              <a:rPr lang="it-IT" sz="3200" b="1" dirty="0" smtClean="0">
                <a:ln>
                  <a:solidFill>
                    <a:sysClr val="windowText" lastClr="000000"/>
                  </a:solidFill>
                </a:ln>
                <a:solidFill>
                  <a:srgbClr val="00B050"/>
                </a:solidFill>
                <a:latin typeface="Arial" panose="020B0604020202020204" pitchFamily="34" charset="0"/>
                <a:ea typeface="Times New Roman" panose="02020603050405020304" pitchFamily="18" charset="0"/>
                <a:cs typeface="Arial" panose="020B0604020202020204" pitchFamily="34" charset="0"/>
              </a:rPr>
              <a:t> </a:t>
            </a:r>
            <a:r>
              <a:rPr lang="it-IT" sz="3200" b="1" dirty="0">
                <a:ln>
                  <a:solidFill>
                    <a:sysClr val="windowText" lastClr="000000"/>
                  </a:solidFill>
                </a:ln>
                <a:solidFill>
                  <a:srgbClr val="00B050"/>
                </a:solidFill>
                <a:latin typeface="Arial" panose="020B0604020202020204" pitchFamily="34" charset="0"/>
                <a:ea typeface="Times New Roman" panose="02020603050405020304" pitchFamily="18" charset="0"/>
                <a:cs typeface="Arial" panose="020B0604020202020204" pitchFamily="34" charset="0"/>
              </a:rPr>
              <a:t>fatta dai </a:t>
            </a:r>
            <a:r>
              <a:rPr lang="it-IT" sz="3200" b="1" dirty="0" smtClean="0">
                <a:ln>
                  <a:solidFill>
                    <a:sysClr val="windowText" lastClr="000000"/>
                  </a:solidFill>
                </a:ln>
                <a:solidFill>
                  <a:srgbClr val="00B050"/>
                </a:solidFill>
                <a:latin typeface="Arial" panose="020B0604020202020204" pitchFamily="34" charset="0"/>
                <a:ea typeface="Times New Roman" panose="02020603050405020304" pitchFamily="18" charset="0"/>
                <a:cs typeface="Arial" panose="020B0604020202020204" pitchFamily="34" charset="0"/>
              </a:rPr>
              <a:t>religiosi</a:t>
            </a:r>
            <a:endParaRPr lang="it-IT" sz="3200" b="1" dirty="0">
              <a:ln>
                <a:solidFill>
                  <a:sysClr val="windowText" lastClr="000000"/>
                </a:solidFill>
              </a:ln>
              <a:solidFill>
                <a:srgbClr val="00B050"/>
              </a:solidFill>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413033536"/>
      </p:ext>
    </p:extLst>
  </p:cSld>
  <p:clrMapOvr>
    <a:masterClrMapping/>
  </p:clrMapOvr>
  <p:transition spd="med">
    <p:pull/>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arrotondato 4"/>
          <p:cNvSpPr/>
          <p:nvPr/>
        </p:nvSpPr>
        <p:spPr>
          <a:xfrm>
            <a:off x="-1" y="6248400"/>
            <a:ext cx="10706101" cy="609600"/>
          </a:xfrm>
          <a:prstGeom prst="roundRect">
            <a:avLst>
              <a:gd name="adj" fmla="val 50000"/>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Rettangolo 3"/>
          <p:cNvSpPr/>
          <p:nvPr/>
        </p:nvSpPr>
        <p:spPr>
          <a:xfrm>
            <a:off x="11771693" y="6085625"/>
            <a:ext cx="420307" cy="707886"/>
          </a:xfrm>
          <a:prstGeom prst="rect">
            <a:avLst/>
          </a:prstGeom>
          <a:noFill/>
        </p:spPr>
        <p:txBody>
          <a:bodyPr wrap="none" lIns="91440" tIns="45720" rIns="91440" bIns="45720">
            <a:spAutoFit/>
          </a:bodyPr>
          <a:lstStyle/>
          <a:p>
            <a:pPr algn="ctr"/>
            <a:r>
              <a:rPr lang="it-IT" sz="4000" b="1" i="1" u="sng" cap="none" spc="0" dirty="0" smtClean="0">
                <a:ln w="0">
                  <a:solidFill>
                    <a:sysClr val="windowText" lastClr="000000"/>
                  </a:solidFill>
                </a:ln>
                <a:solidFill>
                  <a:srgbClr val="0070C0"/>
                </a:solidFill>
                <a:effectLst>
                  <a:outerShdw blurRad="38100" dist="19050" dir="2700000" algn="tl" rotWithShape="0">
                    <a:schemeClr val="dk1">
                      <a:alpha val="40000"/>
                    </a:schemeClr>
                  </a:outerShdw>
                </a:effectLst>
              </a:rPr>
              <a:t>F</a:t>
            </a:r>
            <a:endParaRPr lang="it-IT" sz="4000" b="1" i="1" u="sng" cap="none" spc="0" dirty="0">
              <a:ln w="0">
                <a:solidFill>
                  <a:sysClr val="windowText" lastClr="000000"/>
                </a:solidFill>
              </a:ln>
              <a:solidFill>
                <a:srgbClr val="0070C0"/>
              </a:solidFill>
              <a:effectLst>
                <a:outerShdw blurRad="38100" dist="19050" dir="2700000" algn="tl" rotWithShape="0">
                  <a:schemeClr val="dk1">
                    <a:alpha val="40000"/>
                  </a:schemeClr>
                </a:outerShdw>
              </a:effectLst>
            </a:endParaRPr>
          </a:p>
        </p:txBody>
      </p:sp>
      <p:sp>
        <p:nvSpPr>
          <p:cNvPr id="2" name="AutoShape 2" descr="Risultati immagini per mano tes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3" name="Rettangolo 2"/>
          <p:cNvSpPr/>
          <p:nvPr/>
        </p:nvSpPr>
        <p:spPr>
          <a:xfrm>
            <a:off x="-1" y="45774"/>
            <a:ext cx="8191501" cy="3554819"/>
          </a:xfrm>
          <a:prstGeom prst="rect">
            <a:avLst/>
          </a:prstGeom>
        </p:spPr>
        <p:txBody>
          <a:bodyPr wrap="square">
            <a:spAutoFit/>
          </a:bodyPr>
          <a:lstStyle/>
          <a:p>
            <a:pPr marL="538163" lvl="0" indent="-538163" algn="just">
              <a:lnSpc>
                <a:spcPts val="4500"/>
              </a:lnSpc>
              <a:spcBef>
                <a:spcPts val="1200"/>
              </a:spcBef>
              <a:spcAft>
                <a:spcPts val="0"/>
              </a:spcAft>
              <a:buFont typeface="+mj-lt"/>
              <a:buAutoNum type="arabicPeriod" startAt="3"/>
            </a:pPr>
            <a:r>
              <a:rPr lang="it-IT" sz="3600" b="1" dirty="0" smtClean="0">
                <a:latin typeface="Arial" panose="020B0604020202020204" pitchFamily="34" charset="0"/>
                <a:ea typeface="Times New Roman" panose="02020603050405020304" pitchFamily="18" charset="0"/>
                <a:cs typeface="Arial" panose="020B0604020202020204" pitchFamily="34" charset="0"/>
              </a:rPr>
              <a:t>Come </a:t>
            </a:r>
            <a:r>
              <a:rPr lang="it-IT" sz="3600" b="1" dirty="0">
                <a:latin typeface="Arial" panose="020B0604020202020204" pitchFamily="34" charset="0"/>
                <a:ea typeface="Times New Roman" panose="02020603050405020304" pitchFamily="18" charset="0"/>
                <a:cs typeface="Arial" panose="020B0604020202020204" pitchFamily="34" charset="0"/>
              </a:rPr>
              <a:t>nell’episodio, </a:t>
            </a:r>
            <a:r>
              <a:rPr lang="it-IT" sz="3600" b="1" dirty="0">
                <a:ln>
                  <a:solidFill>
                    <a:sysClr val="windowText" lastClr="000000"/>
                  </a:solidFill>
                </a:ln>
                <a:solidFill>
                  <a:srgbClr val="00B050"/>
                </a:solidFill>
                <a:latin typeface="Arial" panose="020B0604020202020204" pitchFamily="34" charset="0"/>
                <a:ea typeface="Times New Roman" panose="02020603050405020304" pitchFamily="18" charset="0"/>
                <a:cs typeface="Arial" panose="020B0604020202020204" pitchFamily="34" charset="0"/>
              </a:rPr>
              <a:t>tutti noi abbiamo degli “handicap” davanti a Dio e Lui ci ordina di </a:t>
            </a:r>
            <a:r>
              <a:rPr lang="it-IT" sz="3600" b="1" dirty="0" smtClean="0">
                <a:ln>
                  <a:solidFill>
                    <a:sysClr val="windowText" lastClr="000000"/>
                  </a:solidFill>
                </a:ln>
                <a:solidFill>
                  <a:srgbClr val="00B050"/>
                </a:solidFill>
                <a:latin typeface="Arial" panose="020B0604020202020204" pitchFamily="34" charset="0"/>
                <a:ea typeface="Times New Roman" panose="02020603050405020304" pitchFamily="18" charset="0"/>
                <a:cs typeface="Arial" panose="020B0604020202020204" pitchFamily="34" charset="0"/>
              </a:rPr>
              <a:t>alzarci </a:t>
            </a:r>
            <a:r>
              <a:rPr lang="it-IT" sz="3600" b="1" dirty="0">
                <a:latin typeface="Arial" panose="020B0604020202020204" pitchFamily="34" charset="0"/>
                <a:ea typeface="Times New Roman" panose="02020603050405020304" pitchFamily="18" charset="0"/>
                <a:cs typeface="Arial" panose="020B0604020202020204" pitchFamily="34" charset="0"/>
              </a:rPr>
              <a:t>in piedi per dimostrare la nostra fede, dimostrare che Lo amiamo e Lo ubbidiamo senza </a:t>
            </a:r>
            <a:r>
              <a:rPr lang="it-IT" sz="3600" b="1" dirty="0" smtClean="0">
                <a:latin typeface="Arial" panose="020B0604020202020204" pitchFamily="34" charset="0"/>
                <a:ea typeface="Times New Roman" panose="02020603050405020304" pitchFamily="18" charset="0"/>
                <a:cs typeface="Arial" panose="020B0604020202020204" pitchFamily="34" charset="0"/>
              </a:rPr>
              <a:t>riserve</a:t>
            </a:r>
            <a:endParaRPr lang="it-IT" sz="3600" b="1" dirty="0">
              <a:latin typeface="Arial" panose="020B0604020202020204" pitchFamily="34" charset="0"/>
              <a:ea typeface="Times New Roman" panose="02020603050405020304" pitchFamily="18" charset="0"/>
              <a:cs typeface="Arial" panose="020B0604020202020204" pitchFamily="34" charset="0"/>
            </a:endParaRPr>
          </a:p>
        </p:txBody>
      </p:sp>
      <p:sp>
        <p:nvSpPr>
          <p:cNvPr id="6" name="Rettangolo 5"/>
          <p:cNvSpPr/>
          <p:nvPr/>
        </p:nvSpPr>
        <p:spPr>
          <a:xfrm>
            <a:off x="0" y="3854245"/>
            <a:ext cx="12192001" cy="3093154"/>
          </a:xfrm>
          <a:prstGeom prst="rect">
            <a:avLst/>
          </a:prstGeom>
        </p:spPr>
        <p:txBody>
          <a:bodyPr wrap="square">
            <a:spAutoFit/>
          </a:bodyPr>
          <a:lstStyle/>
          <a:p>
            <a:pPr marL="538163" lvl="0" indent="-538163" algn="just">
              <a:lnSpc>
                <a:spcPts val="3700"/>
              </a:lnSpc>
              <a:spcBef>
                <a:spcPts val="1200"/>
              </a:spcBef>
            </a:pPr>
            <a:r>
              <a:rPr lang="it-IT" sz="3600" b="1" dirty="0" smtClean="0">
                <a:solidFill>
                  <a:prstClr val="black"/>
                </a:solidFill>
                <a:latin typeface="Arial" panose="020B0604020202020204" pitchFamily="34" charset="0"/>
                <a:ea typeface="Times New Roman" panose="02020603050405020304" pitchFamily="18" charset="0"/>
                <a:cs typeface="Arial" panose="020B0604020202020204" pitchFamily="34" charset="0"/>
              </a:rPr>
              <a:t>4. </a:t>
            </a:r>
            <a:r>
              <a:rPr lang="it-IT" sz="3600" b="1" dirty="0" smtClean="0">
                <a:ln>
                  <a:solidFill>
                    <a:sysClr val="windowText" lastClr="000000"/>
                  </a:solidFill>
                </a:ln>
                <a:solidFill>
                  <a:srgbClr val="00B050"/>
                </a:solidFill>
                <a:latin typeface="Arial" panose="020B0604020202020204" pitchFamily="34" charset="0"/>
                <a:ea typeface="Times New Roman" panose="02020603050405020304" pitchFamily="18" charset="0"/>
                <a:cs typeface="Arial" panose="020B0604020202020204" pitchFamily="34" charset="0"/>
              </a:rPr>
              <a:t>Stendi </a:t>
            </a:r>
            <a:r>
              <a:rPr lang="it-IT" sz="3600" b="1" dirty="0">
                <a:ln>
                  <a:solidFill>
                    <a:sysClr val="windowText" lastClr="000000"/>
                  </a:solidFill>
                </a:ln>
                <a:solidFill>
                  <a:srgbClr val="00B050"/>
                </a:solidFill>
                <a:latin typeface="Arial" panose="020B0604020202020204" pitchFamily="34" charset="0"/>
                <a:ea typeface="Times New Roman" panose="02020603050405020304" pitchFamily="18" charset="0"/>
                <a:cs typeface="Arial" panose="020B0604020202020204" pitchFamily="34" charset="0"/>
              </a:rPr>
              <a:t>la tua mano </a:t>
            </a:r>
            <a:r>
              <a:rPr lang="it-IT" sz="3600" b="1" dirty="0" smtClean="0">
                <a:ln>
                  <a:solidFill>
                    <a:sysClr val="windowText" lastClr="000000"/>
                  </a:solidFill>
                </a:ln>
                <a:solidFill>
                  <a:srgbClr val="00B050"/>
                </a:solidFill>
                <a:latin typeface="Arial" panose="020B0604020202020204" pitchFamily="34" charset="0"/>
                <a:ea typeface="Times New Roman" panose="02020603050405020304" pitchFamily="18" charset="0"/>
                <a:cs typeface="Arial" panose="020B0604020202020204" pitchFamily="34" charset="0"/>
              </a:rPr>
              <a:t>ORA </a:t>
            </a:r>
            <a:r>
              <a:rPr lang="it-IT" sz="3600" b="1" dirty="0" smtClean="0">
                <a:solidFill>
                  <a:prstClr val="black"/>
                </a:solidFill>
                <a:latin typeface="Arial" panose="020B0604020202020204" pitchFamily="34" charset="0"/>
                <a:ea typeface="Times New Roman" panose="02020603050405020304" pitchFamily="18" charset="0"/>
                <a:cs typeface="Arial" panose="020B0604020202020204" pitchFamily="34" charset="0"/>
              </a:rPr>
              <a:t>e </a:t>
            </a:r>
            <a:r>
              <a:rPr lang="it-IT" sz="3600" b="1" dirty="0">
                <a:solidFill>
                  <a:prstClr val="black"/>
                </a:solidFill>
                <a:latin typeface="Arial" panose="020B0604020202020204" pitchFamily="34" charset="0"/>
                <a:ea typeface="Times New Roman" panose="02020603050405020304" pitchFamily="18" charset="0"/>
                <a:cs typeface="Arial" panose="020B0604020202020204" pitchFamily="34" charset="0"/>
              </a:rPr>
              <a:t>proclama la Sua potenza come sottomissione alla Parola di </a:t>
            </a:r>
            <a:r>
              <a:rPr lang="it-IT" sz="3600" b="1" dirty="0" smtClean="0">
                <a:solidFill>
                  <a:prstClr val="black"/>
                </a:solidFill>
                <a:latin typeface="Arial" panose="020B0604020202020204" pitchFamily="34" charset="0"/>
                <a:ea typeface="Times New Roman" panose="02020603050405020304" pitchFamily="18" charset="0"/>
                <a:cs typeface="Arial" panose="020B0604020202020204" pitchFamily="34" charset="0"/>
              </a:rPr>
              <a:t>Dio: stendi la tua mano a Dio per afferrarti alla Sua, ma anche per ricevere benedizioni e </a:t>
            </a:r>
            <a:r>
              <a:rPr lang="it-IT" sz="3600" b="1" dirty="0" smtClean="0">
                <a:ln>
                  <a:solidFill>
                    <a:sysClr val="windowText" lastClr="000000"/>
                  </a:solidFill>
                </a:ln>
                <a:solidFill>
                  <a:srgbClr val="FF0000"/>
                </a:solidFill>
                <a:latin typeface="Arial" panose="020B0604020202020204" pitchFamily="34" charset="0"/>
                <a:ea typeface="Times New Roman" panose="02020603050405020304" pitchFamily="18" charset="0"/>
                <a:cs typeface="Arial" panose="020B0604020202020204" pitchFamily="34" charset="0"/>
              </a:rPr>
              <a:t>impegnare la tua vita al Suo servizio. Impegnati adesso! </a:t>
            </a:r>
          </a:p>
          <a:p>
            <a:pPr marL="538163" lvl="0" indent="-538163" algn="just">
              <a:lnSpc>
                <a:spcPts val="3700"/>
              </a:lnSpc>
              <a:spcBef>
                <a:spcPts val="600"/>
              </a:spcBef>
            </a:pPr>
            <a:r>
              <a:rPr lang="it-IT" sz="3600" b="1" dirty="0" smtClean="0">
                <a:ln>
                  <a:solidFill>
                    <a:sysClr val="windowText" lastClr="000000"/>
                  </a:solidFill>
                </a:ln>
                <a:solidFill>
                  <a:srgbClr val="00B050"/>
                </a:solidFill>
                <a:latin typeface="Arial" panose="020B0604020202020204" pitchFamily="34" charset="0"/>
                <a:ea typeface="Times New Roman" panose="02020603050405020304" pitchFamily="18" charset="0"/>
                <a:cs typeface="Arial" panose="020B0604020202020204" pitchFamily="34" charset="0"/>
              </a:rPr>
              <a:t> C’è qualcuno che vuole alzarsi per impegnarsi?</a:t>
            </a:r>
            <a:endParaRPr lang="it-IT" sz="3600" b="1" dirty="0">
              <a:ln>
                <a:solidFill>
                  <a:sysClr val="windowText" lastClr="000000"/>
                </a:solidFill>
              </a:ln>
              <a:solidFill>
                <a:srgbClr val="00B050"/>
              </a:solidFill>
              <a:latin typeface="Arial" panose="020B0604020202020204" pitchFamily="34" charset="0"/>
              <a:ea typeface="Times New Roman" panose="02020603050405020304" pitchFamily="18" charset="0"/>
              <a:cs typeface="Arial" panose="020B0604020202020204" pitchFamily="34" charset="0"/>
            </a:endParaRPr>
          </a:p>
        </p:txBody>
      </p:sp>
      <p:pic>
        <p:nvPicPr>
          <p:cNvPr id="8" name="Immagine 7"/>
          <p:cNvPicPr>
            <a:picLocks noChangeAspect="1"/>
          </p:cNvPicPr>
          <p:nvPr/>
        </p:nvPicPr>
        <p:blipFill rotWithShape="1">
          <a:blip r:embed="rId2"/>
          <a:srcRect l="21439" t="17790"/>
          <a:stretch/>
        </p:blipFill>
        <p:spPr>
          <a:xfrm>
            <a:off x="8191500" y="0"/>
            <a:ext cx="4000500" cy="3333750"/>
          </a:xfrm>
          <a:prstGeom prst="rect">
            <a:avLst/>
          </a:prstGeom>
        </p:spPr>
      </p:pic>
    </p:spTree>
    <p:extLst>
      <p:ext uri="{BB962C8B-B14F-4D97-AF65-F5344CB8AC3E}">
        <p14:creationId xmlns:p14="http://schemas.microsoft.com/office/powerpoint/2010/main" val="2201229013"/>
      </p:ext>
    </p:extLst>
  </p:cSld>
  <p:clrMapOvr>
    <a:masterClrMapping/>
  </p:clrMapOvr>
  <p:transition spd="med">
    <p:pull/>
  </p:transition>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152</TotalTime>
  <Words>946</Words>
  <Application>Microsoft Office PowerPoint</Application>
  <PresentationFormat>Widescreen</PresentationFormat>
  <Paragraphs>77</Paragraphs>
  <Slides>9</Slides>
  <Notes>0</Notes>
  <HiddenSlides>0</HiddenSlides>
  <MMClips>0</MMClips>
  <ScaleCrop>false</ScaleCrop>
  <HeadingPairs>
    <vt:vector size="6" baseType="variant">
      <vt:variant>
        <vt:lpstr>Caratteri utilizzati</vt:lpstr>
      </vt:variant>
      <vt:variant>
        <vt:i4>7</vt:i4>
      </vt:variant>
      <vt:variant>
        <vt:lpstr>Tema</vt:lpstr>
      </vt:variant>
      <vt:variant>
        <vt:i4>1</vt:i4>
      </vt:variant>
      <vt:variant>
        <vt:lpstr>Titoli diapositive</vt:lpstr>
      </vt:variant>
      <vt:variant>
        <vt:i4>9</vt:i4>
      </vt:variant>
    </vt:vector>
  </HeadingPairs>
  <TitlesOfParts>
    <vt:vector size="17" baseType="lpstr">
      <vt:lpstr>Arial</vt:lpstr>
      <vt:lpstr>Arial Black</vt:lpstr>
      <vt:lpstr>Calibri</vt:lpstr>
      <vt:lpstr>Calibri Light</vt:lpstr>
      <vt:lpstr>Symbol</vt:lpstr>
      <vt:lpstr>Times New Roman</vt:lpstr>
      <vt:lpstr>Wingdings</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Domenico Caramia</dc:creator>
  <cp:lastModifiedBy>Domenico Caramia</cp:lastModifiedBy>
  <cp:revision>33</cp:revision>
  <dcterms:created xsi:type="dcterms:W3CDTF">2019-04-15T02:41:57Z</dcterms:created>
  <dcterms:modified xsi:type="dcterms:W3CDTF">2020-01-19T07:05:50Z</dcterms:modified>
</cp:coreProperties>
</file>