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–Giovanni Mela</a:t>
            </a:r>
          </a:p>
        </p:txBody>
      </p:sp>
      <p:sp>
        <p:nvSpPr>
          <p:cNvPr id="94" name="“Inserisci qui una citazione”.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3.tif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tif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.tif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.jpeg"/><Relationship Id="rId11" Type="http://schemas.openxmlformats.org/officeDocument/2006/relationships/image" Target="../media/image9.png"/><Relationship Id="rId12" Type="http://schemas.openxmlformats.org/officeDocument/2006/relationships/image" Target="../media/image10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4.tif"/><Relationship Id="rId6" Type="http://schemas.openxmlformats.org/officeDocument/2006/relationships/image" Target="../media/image1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2.tif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ggiungi un…"/>
          <p:cNvSpPr txBox="1"/>
          <p:nvPr>
            <p:ph type="title"/>
          </p:nvPr>
        </p:nvSpPr>
        <p:spPr>
          <a:xfrm>
            <a:off x="664725" y="248635"/>
            <a:ext cx="23054550" cy="425508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5000">
                <a:effectLst>
                  <a:outerShdw sx="100000" sy="100000" kx="0" ky="0" algn="b" rotWithShape="0" blurRad="12700" dist="63500" dir="18900000">
                    <a:srgbClr val="929292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pPr>
            <a:r>
              <a:t>Aggiungi un </a:t>
            </a:r>
          </a:p>
          <a:p>
            <a:pPr>
              <a:lnSpc>
                <a:spcPct val="90000"/>
              </a:lnSpc>
              <a:defRPr sz="15000">
                <a:effectLst>
                  <a:outerShdw sx="100000" sy="100000" kx="0" ky="0" algn="b" rotWithShape="0" blurRad="12700" dist="63500" dir="18900000">
                    <a:srgbClr val="929292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pPr>
            <a:r>
              <a:t>Posto a Tavola</a:t>
            </a:r>
          </a:p>
        </p:txBody>
      </p:sp>
      <p:pic>
        <p:nvPicPr>
          <p:cNvPr id="12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25036" t="4155" r="0" b="0"/>
          <a:stretch>
            <a:fillRect/>
          </a:stretch>
        </p:blipFill>
        <p:spPr>
          <a:xfrm>
            <a:off x="4716502" y="4523308"/>
            <a:ext cx="14950996" cy="88497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4569" t="0" r="6514" b="0"/>
          <a:stretch>
            <a:fillRect/>
          </a:stretch>
        </p:blipFill>
        <p:spPr>
          <a:xfrm>
            <a:off x="1040556" y="2730962"/>
            <a:ext cx="10853682" cy="6866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60562" y="2730962"/>
            <a:ext cx="10982882" cy="6866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rcRect l="1089" t="5619" r="9931" b="24402"/>
          <a:stretch>
            <a:fillRect/>
          </a:stretch>
        </p:blipFill>
        <p:spPr>
          <a:xfrm>
            <a:off x="9557891" y="1437819"/>
            <a:ext cx="4672803" cy="49920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" name="Immagine"/>
          <p:cNvGrpSpPr/>
          <p:nvPr/>
        </p:nvGrpSpPr>
        <p:grpSpPr>
          <a:xfrm>
            <a:off x="502722" y="552452"/>
            <a:ext cx="2267955" cy="2319791"/>
            <a:chOff x="0" y="0"/>
            <a:chExt cx="2267953" cy="2319789"/>
          </a:xfrm>
        </p:grpSpPr>
        <p:pic>
          <p:nvPicPr>
            <p:cNvPr id="214" name="Immagine" descr="Immagin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7800" y="114300"/>
              <a:ext cx="1912354" cy="18625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3" name="Immagine" descr="Immag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267954" cy="2319790"/>
            </a:xfrm>
            <a:prstGeom prst="rect">
              <a:avLst/>
            </a:prstGeom>
            <a:effectLst/>
          </p:spPr>
        </p:pic>
      </p:grpSp>
      <p:pic>
        <p:nvPicPr>
          <p:cNvPr id="216" name="4" descr="4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58040" y="675710"/>
            <a:ext cx="1467968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217" name="Eb 13:2" descr="Eb 13:2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86795" y="10336642"/>
            <a:ext cx="10010410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0" t="6191" r="162" b="3955"/>
          <a:stretch>
            <a:fillRect/>
          </a:stretch>
        </p:blipFill>
        <p:spPr>
          <a:xfrm>
            <a:off x="0" y="0"/>
            <a:ext cx="2438400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0514" y="476594"/>
            <a:ext cx="19492724" cy="12691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Immagine"/>
          <p:cNvGrpSpPr/>
          <p:nvPr/>
        </p:nvGrpSpPr>
        <p:grpSpPr>
          <a:xfrm>
            <a:off x="4414258" y="2519557"/>
            <a:ext cx="15555484" cy="10580561"/>
            <a:chOff x="0" y="0"/>
            <a:chExt cx="15555483" cy="10580559"/>
          </a:xfrm>
        </p:grpSpPr>
        <p:pic>
          <p:nvPicPr>
            <p:cNvPr id="123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00" y="114300"/>
              <a:ext cx="15199884" cy="101233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" name="Immagine" descr="Immag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555484" cy="10580560"/>
            </a:xfrm>
            <a:prstGeom prst="rect">
              <a:avLst/>
            </a:prstGeom>
            <a:effectLst/>
          </p:spPr>
        </p:pic>
      </p:grpSp>
      <p:pic>
        <p:nvPicPr>
          <p:cNvPr id="125" name="Lu 10:38-42" descr="Lu 10:38-42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5482" y="483449"/>
            <a:ext cx="10413036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Numero diapositiva"/>
          <p:cNvSpPr txBox="1"/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30" name="Immagine"/>
          <p:cNvGrpSpPr/>
          <p:nvPr/>
        </p:nvGrpSpPr>
        <p:grpSpPr>
          <a:xfrm>
            <a:off x="3233146" y="1870262"/>
            <a:ext cx="4251536" cy="4374949"/>
            <a:chOff x="0" y="0"/>
            <a:chExt cx="4251534" cy="4374948"/>
          </a:xfrm>
        </p:grpSpPr>
        <p:pic>
          <p:nvPicPr>
            <p:cNvPr id="129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327" t="9602" r="47044" b="51702"/>
            <a:stretch>
              <a:fillRect/>
            </a:stretch>
          </p:blipFill>
          <p:spPr>
            <a:xfrm>
              <a:off x="177800" y="114300"/>
              <a:ext cx="3895935" cy="39177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8" name="Immagine" descr="Immag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251535" cy="4374949"/>
            </a:xfrm>
            <a:prstGeom prst="rect">
              <a:avLst/>
            </a:prstGeom>
            <a:effectLst/>
          </p:spPr>
        </p:pic>
      </p:grpSp>
      <p:grpSp>
        <p:nvGrpSpPr>
          <p:cNvPr id="133" name="Immagine"/>
          <p:cNvGrpSpPr/>
          <p:nvPr/>
        </p:nvGrpSpPr>
        <p:grpSpPr>
          <a:xfrm>
            <a:off x="5647929" y="7206279"/>
            <a:ext cx="6061356" cy="6166126"/>
            <a:chOff x="0" y="0"/>
            <a:chExt cx="6061354" cy="6166125"/>
          </a:xfrm>
        </p:grpSpPr>
        <p:pic>
          <p:nvPicPr>
            <p:cNvPr id="132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827" t="43606" r="46634" b="0"/>
            <a:stretch>
              <a:fillRect/>
            </a:stretch>
          </p:blipFill>
          <p:spPr>
            <a:xfrm>
              <a:off x="177800" y="114300"/>
              <a:ext cx="5705755" cy="57089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" name="Immagine" descr="Immag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061355" cy="6166126"/>
            </a:xfrm>
            <a:prstGeom prst="rect">
              <a:avLst/>
            </a:prstGeom>
            <a:effectLst/>
          </p:spPr>
        </p:pic>
      </p:grpSp>
      <p:pic>
        <p:nvPicPr>
          <p:cNvPr id="134" name="1 Marta" descr="1 Mart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7768" y="331776"/>
            <a:ext cx="6299921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135" name="2 Maria" descr="2 Mari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2461" y="6283941"/>
            <a:ext cx="6017147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grpSp>
        <p:nvGrpSpPr>
          <p:cNvPr id="138" name="Immagine"/>
          <p:cNvGrpSpPr/>
          <p:nvPr/>
        </p:nvGrpSpPr>
        <p:grpSpPr>
          <a:xfrm>
            <a:off x="15367550" y="8029265"/>
            <a:ext cx="5372080" cy="5343140"/>
            <a:chOff x="0" y="0"/>
            <a:chExt cx="5372079" cy="5343138"/>
          </a:xfrm>
        </p:grpSpPr>
        <p:pic>
          <p:nvPicPr>
            <p:cNvPr id="137" name="Immagine" descr="Immagin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7800" y="114300"/>
              <a:ext cx="5016480" cy="48859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6" name="Immagine" descr="Immag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372080" cy="5343139"/>
            </a:xfrm>
            <a:prstGeom prst="rect">
              <a:avLst/>
            </a:prstGeom>
            <a:effectLst/>
          </p:spPr>
        </p:pic>
      </p:grpSp>
      <p:pic>
        <p:nvPicPr>
          <p:cNvPr id="139" name="4 Cosa produce" descr="4 Cosa produc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837110" y="6577285"/>
            <a:ext cx="11796639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grpSp>
        <p:nvGrpSpPr>
          <p:cNvPr id="142" name="FotoSketcher image.jpg"/>
          <p:cNvGrpSpPr/>
          <p:nvPr/>
        </p:nvGrpSpPr>
        <p:grpSpPr>
          <a:xfrm>
            <a:off x="13821726" y="1368413"/>
            <a:ext cx="8899124" cy="5262933"/>
            <a:chOff x="0" y="0"/>
            <a:chExt cx="8899122" cy="5262931"/>
          </a:xfrm>
        </p:grpSpPr>
        <p:pic>
          <p:nvPicPr>
            <p:cNvPr id="141" name="FotoSketcher image.jpg" descr="FotoSketcher image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77800" y="114300"/>
              <a:ext cx="8543523" cy="48057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" name="FotoSketcher image.jpg" descr="FotoSketcher image.jp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8899123" cy="5262932"/>
            </a:xfrm>
            <a:prstGeom prst="rect">
              <a:avLst/>
            </a:prstGeom>
            <a:effectLst/>
          </p:spPr>
        </p:pic>
      </p:grpSp>
      <p:pic>
        <p:nvPicPr>
          <p:cNvPr id="143" name="3 Noi" descr="3 Noi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742089" y="661467"/>
            <a:ext cx="4159276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Numero diapositiva"/>
          <p:cNvSpPr txBox="1"/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48" name="Immagine"/>
          <p:cNvGrpSpPr/>
          <p:nvPr/>
        </p:nvGrpSpPr>
        <p:grpSpPr>
          <a:xfrm>
            <a:off x="816943" y="556047"/>
            <a:ext cx="2236446" cy="2348577"/>
            <a:chOff x="0" y="0"/>
            <a:chExt cx="2236444" cy="2348575"/>
          </a:xfrm>
        </p:grpSpPr>
        <p:pic>
          <p:nvPicPr>
            <p:cNvPr id="147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327" t="9602" r="47044" b="51702"/>
            <a:stretch>
              <a:fillRect/>
            </a:stretch>
          </p:blipFill>
          <p:spPr>
            <a:xfrm>
              <a:off x="177800" y="114300"/>
              <a:ext cx="1880845" cy="1891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Immagine" descr="Immag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236445" cy="2348577"/>
            </a:xfrm>
            <a:prstGeom prst="rect">
              <a:avLst/>
            </a:prstGeom>
            <a:effectLst/>
          </p:spPr>
        </p:pic>
      </p:grpSp>
      <p:pic>
        <p:nvPicPr>
          <p:cNvPr id="149" name="1" descr="1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69954" y="693698"/>
            <a:ext cx="1467967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grpSp>
        <p:nvGrpSpPr>
          <p:cNvPr id="152" name="Gruppo"/>
          <p:cNvGrpSpPr/>
          <p:nvPr/>
        </p:nvGrpSpPr>
        <p:grpSpPr>
          <a:xfrm>
            <a:off x="5549944" y="692961"/>
            <a:ext cx="15248144" cy="10952616"/>
            <a:chOff x="-5648" y="20234"/>
            <a:chExt cx="15248143" cy="10952614"/>
          </a:xfrm>
        </p:grpSpPr>
        <p:pic>
          <p:nvPicPr>
            <p:cNvPr id="150" name="Immagine" descr="Immagin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967551"/>
              <a:ext cx="15236849" cy="8005298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177800" dir="5400000">
                <a:srgbClr val="000000">
                  <a:alpha val="70000"/>
                </a:srgbClr>
              </a:outerShdw>
            </a:effectLst>
          </p:spPr>
        </p:pic>
        <p:sp>
          <p:nvSpPr>
            <p:cNvPr id="151" name="Ospitalità…"/>
            <p:cNvSpPr txBox="1"/>
            <p:nvPr/>
          </p:nvSpPr>
          <p:spPr>
            <a:xfrm>
              <a:off x="-5648" y="20234"/>
              <a:ext cx="15248144" cy="2606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marL="142200" defTabSz="449580">
                <a:spcBef>
                  <a:spcPts val="200"/>
                </a:spcBef>
                <a:defRPr b="0" sz="8600">
                  <a:uFill>
                    <a:solidFill>
                      <a:srgbClr val="000000"/>
                    </a:solidFill>
                  </a:uFill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pPr>
              <a:r>
                <a:t>Ospitalità</a:t>
              </a:r>
            </a:p>
            <a:p>
              <a:pPr lvl="1" marL="142200" defTabSz="449580">
                <a:spcBef>
                  <a:spcPts val="200"/>
                </a:spcBef>
                <a:defRPr b="0" sz="8600">
                  <a:uFill>
                    <a:solidFill>
                      <a:srgbClr val="000000"/>
                    </a:solidFill>
                  </a:uFill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pPr>
              <a:r>
                <a:t>Amore per gli stranieri </a:t>
              </a:r>
            </a:p>
          </p:txBody>
        </p:sp>
      </p:grpSp>
      <p:pic>
        <p:nvPicPr>
          <p:cNvPr id="153" name="Le 19:34" descr="Le 19:34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91237" y="5316757"/>
            <a:ext cx="19165558" cy="2073277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500" fill="hold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1"/>
      <p:bldP build="whole" bldLvl="1" animBg="1" rev="0" advAuto="0" spid="152" grpId="2"/>
      <p:bldP build="whole" bldLvl="1" animBg="1" rev="0" advAuto="0" spid="15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umero diapositiva"/>
          <p:cNvSpPr txBox="1"/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3040" y="772530"/>
            <a:ext cx="12815029" cy="968647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grpSp>
        <p:nvGrpSpPr>
          <p:cNvPr id="159" name="Immagine"/>
          <p:cNvGrpSpPr/>
          <p:nvPr/>
        </p:nvGrpSpPr>
        <p:grpSpPr>
          <a:xfrm>
            <a:off x="816943" y="556047"/>
            <a:ext cx="2236446" cy="2348577"/>
            <a:chOff x="0" y="0"/>
            <a:chExt cx="2236444" cy="2348575"/>
          </a:xfrm>
        </p:grpSpPr>
        <p:pic>
          <p:nvPicPr>
            <p:cNvPr id="158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327" t="9602" r="47044" b="51702"/>
            <a:stretch>
              <a:fillRect/>
            </a:stretch>
          </p:blipFill>
          <p:spPr>
            <a:xfrm>
              <a:off x="177800" y="114300"/>
              <a:ext cx="1880845" cy="1891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Immagine" descr="Immag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236445" cy="2348577"/>
            </a:xfrm>
            <a:prstGeom prst="rect">
              <a:avLst/>
            </a:prstGeom>
            <a:effectLst/>
          </p:spPr>
        </p:pic>
      </p:grpSp>
      <p:pic>
        <p:nvPicPr>
          <p:cNvPr id="160" name="Ge 18:4" descr="Ge 18: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55911" y="10659729"/>
            <a:ext cx="13109287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161" name="1" descr="1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954" y="693698"/>
            <a:ext cx="1467967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Numero diapositiva"/>
          <p:cNvSpPr txBox="1"/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4" name="Importanza"/>
          <p:cNvSpPr txBox="1"/>
          <p:nvPr/>
        </p:nvSpPr>
        <p:spPr>
          <a:xfrm rot="16200000">
            <a:off x="10850188" y="5694362"/>
            <a:ext cx="12856631" cy="232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15500">
                <a:solidFill>
                  <a:srgbClr val="929292"/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pPr/>
            <a:r>
              <a:t>Importanza</a:t>
            </a:r>
          </a:p>
        </p:txBody>
      </p:sp>
      <p:grpSp>
        <p:nvGrpSpPr>
          <p:cNvPr id="167" name="Immagine"/>
          <p:cNvGrpSpPr/>
          <p:nvPr/>
        </p:nvGrpSpPr>
        <p:grpSpPr>
          <a:xfrm>
            <a:off x="337794" y="386573"/>
            <a:ext cx="2251438" cy="2354092"/>
            <a:chOff x="0" y="0"/>
            <a:chExt cx="2251437" cy="2354090"/>
          </a:xfrm>
        </p:grpSpPr>
        <p:pic>
          <p:nvPicPr>
            <p:cNvPr id="166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827" t="43606" r="46634" b="0"/>
            <a:stretch>
              <a:fillRect/>
            </a:stretch>
          </p:blipFill>
          <p:spPr>
            <a:xfrm>
              <a:off x="177800" y="114300"/>
              <a:ext cx="1895838" cy="18968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" name="Immagine" descr="Immag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251438" cy="2354091"/>
            </a:xfrm>
            <a:prstGeom prst="rect">
              <a:avLst/>
            </a:prstGeom>
            <a:effectLst/>
          </p:spPr>
        </p:pic>
      </p:grpSp>
      <p:sp>
        <p:nvSpPr>
          <p:cNvPr id="168" name="Ascolto"/>
          <p:cNvSpPr txBox="1"/>
          <p:nvPr/>
        </p:nvSpPr>
        <p:spPr>
          <a:xfrm>
            <a:off x="6815225" y="2802791"/>
            <a:ext cx="8321552" cy="207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137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pPr/>
            <a:r>
              <a:t>Ascolto</a:t>
            </a:r>
          </a:p>
        </p:txBody>
      </p:sp>
      <p:sp>
        <p:nvSpPr>
          <p:cNvPr id="169" name="Umiltà"/>
          <p:cNvSpPr txBox="1"/>
          <p:nvPr/>
        </p:nvSpPr>
        <p:spPr>
          <a:xfrm rot="16200000">
            <a:off x="1307517" y="3993876"/>
            <a:ext cx="8032118" cy="246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16500">
                <a:solidFill>
                  <a:schemeClr val="accent1">
                    <a:lumOff val="-13575"/>
                  </a:schemeClr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pPr/>
            <a:r>
              <a:t>Umiltà</a:t>
            </a:r>
          </a:p>
        </p:txBody>
      </p:sp>
      <p:sp>
        <p:nvSpPr>
          <p:cNvPr id="170" name="Interesse"/>
          <p:cNvSpPr txBox="1"/>
          <p:nvPr/>
        </p:nvSpPr>
        <p:spPr>
          <a:xfrm>
            <a:off x="9307324" y="4876066"/>
            <a:ext cx="13615083" cy="287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19300">
                <a:solidFill>
                  <a:schemeClr val="accent5">
                    <a:lumOff val="-29866"/>
                  </a:schemeClr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pPr/>
            <a:r>
              <a:t>Interesse</a:t>
            </a:r>
          </a:p>
        </p:txBody>
      </p:sp>
      <p:sp>
        <p:nvSpPr>
          <p:cNvPr id="171" name="Relazione"/>
          <p:cNvSpPr txBox="1"/>
          <p:nvPr/>
        </p:nvSpPr>
        <p:spPr>
          <a:xfrm>
            <a:off x="2184007" y="9714115"/>
            <a:ext cx="14246636" cy="288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19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pPr/>
            <a:r>
              <a:t>Relazione</a:t>
            </a:r>
          </a:p>
        </p:txBody>
      </p:sp>
      <p:pic>
        <p:nvPicPr>
          <p:cNvPr id="172" name="2" descr="2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76595" y="526981"/>
            <a:ext cx="1467967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5"/>
      <p:bldP build="whole" bldLvl="1" animBg="1" rev="0" advAuto="0" spid="170" grpId="4"/>
      <p:bldP build="whole" bldLvl="1" animBg="1" rev="0" advAuto="0" spid="171" grpId="3"/>
      <p:bldP build="whole" bldLvl="1" animBg="1" rev="0" advAuto="0" spid="169" grpId="1"/>
      <p:bldP build="whole" bldLvl="1" animBg="1" rev="0" advAuto="0" spid="16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Numero diapositiva"/>
          <p:cNvSpPr txBox="1"/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7" name="FotoSketcher image.jpg"/>
          <p:cNvGrpSpPr/>
          <p:nvPr/>
        </p:nvGrpSpPr>
        <p:grpSpPr>
          <a:xfrm>
            <a:off x="430950" y="427152"/>
            <a:ext cx="3989690" cy="2501376"/>
            <a:chOff x="0" y="0"/>
            <a:chExt cx="3989689" cy="2501375"/>
          </a:xfrm>
        </p:grpSpPr>
        <p:pic>
          <p:nvPicPr>
            <p:cNvPr id="176" name="FotoSketcher image.jpg" descr="FotoSketcher imag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00" y="114300"/>
              <a:ext cx="3634090" cy="20441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" name="FotoSketcher image.jpg" descr="FotoSketcher image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89690" cy="2501376"/>
            </a:xfrm>
            <a:prstGeom prst="rect">
              <a:avLst/>
            </a:prstGeom>
            <a:effectLst/>
          </p:spPr>
        </p:pic>
      </p:grpSp>
      <p:pic>
        <p:nvPicPr>
          <p:cNvPr id="178" name="3" descr="3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8004" y="641202"/>
            <a:ext cx="1467967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179" name="Lu 14:12-14" descr="Lu 14:12-1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86795" y="5329749"/>
            <a:ext cx="10010410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grpSp>
        <p:nvGrpSpPr>
          <p:cNvPr id="189" name="Gruppo"/>
          <p:cNvGrpSpPr/>
          <p:nvPr/>
        </p:nvGrpSpPr>
        <p:grpSpPr>
          <a:xfrm>
            <a:off x="878636" y="602471"/>
            <a:ext cx="22777218" cy="12516463"/>
            <a:chOff x="0" y="6939"/>
            <a:chExt cx="22777217" cy="12516461"/>
          </a:xfrm>
        </p:grpSpPr>
        <p:sp>
          <p:nvSpPr>
            <p:cNvPr id="180" name="Amici"/>
            <p:cNvSpPr txBox="1"/>
            <p:nvPr/>
          </p:nvSpPr>
          <p:spPr>
            <a:xfrm>
              <a:off x="2319580" y="2284592"/>
              <a:ext cx="5695703" cy="226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120000"/>
                </a:lnSpc>
                <a:defRPr b="0" sz="15000"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lvl1pPr>
            </a:lstStyle>
            <a:p>
              <a:pPr/>
              <a:r>
                <a:t>Amici</a:t>
              </a:r>
            </a:p>
          </p:txBody>
        </p:sp>
        <p:sp>
          <p:nvSpPr>
            <p:cNvPr id="181" name="Fratelli"/>
            <p:cNvSpPr txBox="1"/>
            <p:nvPr/>
          </p:nvSpPr>
          <p:spPr>
            <a:xfrm>
              <a:off x="4039223" y="4809311"/>
              <a:ext cx="9277810" cy="226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120000"/>
                </a:lnSpc>
                <a:defRPr b="0" sz="15000"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lvl1pPr>
            </a:lstStyle>
            <a:p>
              <a:pPr/>
              <a:r>
                <a:t>Fratelli</a:t>
              </a:r>
            </a:p>
          </p:txBody>
        </p:sp>
        <p:sp>
          <p:nvSpPr>
            <p:cNvPr id="182" name="Parenti"/>
            <p:cNvSpPr txBox="1"/>
            <p:nvPr/>
          </p:nvSpPr>
          <p:spPr>
            <a:xfrm>
              <a:off x="12330338" y="2531658"/>
              <a:ext cx="8386701" cy="226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120000"/>
                </a:lnSpc>
                <a:defRPr b="0" sz="15000"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lvl1pPr>
            </a:lstStyle>
            <a:p>
              <a:pPr/>
              <a:r>
                <a:t>Parenti</a:t>
              </a:r>
            </a:p>
          </p:txBody>
        </p:sp>
        <p:sp>
          <p:nvSpPr>
            <p:cNvPr id="183" name="vicini Ricchi"/>
            <p:cNvSpPr txBox="1"/>
            <p:nvPr/>
          </p:nvSpPr>
          <p:spPr>
            <a:xfrm>
              <a:off x="9517710" y="6939"/>
              <a:ext cx="12912007" cy="226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120000"/>
                </a:lnSpc>
                <a:defRPr b="0" sz="15000"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lvl1pPr>
            </a:lstStyle>
            <a:p>
              <a:pPr/>
              <a:r>
                <a:t>vicini Ricchi</a:t>
              </a:r>
            </a:p>
          </p:txBody>
        </p:sp>
        <p:sp>
          <p:nvSpPr>
            <p:cNvPr id="184" name="Poveri"/>
            <p:cNvSpPr txBox="1"/>
            <p:nvPr/>
          </p:nvSpPr>
          <p:spPr>
            <a:xfrm>
              <a:off x="0" y="7445670"/>
              <a:ext cx="7236074" cy="226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120000"/>
                </a:lnSpc>
                <a:defRPr b="0" sz="15000">
                  <a:solidFill>
                    <a:schemeClr val="accent5"/>
                  </a:solidFill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lvl1pPr>
            </a:lstStyle>
            <a:p>
              <a:pPr/>
              <a:r>
                <a:t>Poveri</a:t>
              </a:r>
            </a:p>
          </p:txBody>
        </p:sp>
        <p:sp>
          <p:nvSpPr>
            <p:cNvPr id="185" name="Storpi"/>
            <p:cNvSpPr txBox="1"/>
            <p:nvPr/>
          </p:nvSpPr>
          <p:spPr>
            <a:xfrm>
              <a:off x="13053178" y="10259625"/>
              <a:ext cx="7077944" cy="226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120000"/>
                </a:lnSpc>
                <a:defRPr b="0" sz="15000">
                  <a:solidFill>
                    <a:schemeClr val="accent5"/>
                  </a:solidFill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lvl1pPr>
            </a:lstStyle>
            <a:p>
              <a:pPr/>
              <a:r>
                <a:t>Storpi</a:t>
              </a:r>
            </a:p>
          </p:txBody>
        </p:sp>
        <p:sp>
          <p:nvSpPr>
            <p:cNvPr id="186" name="Zoppi"/>
            <p:cNvSpPr txBox="1"/>
            <p:nvPr/>
          </p:nvSpPr>
          <p:spPr>
            <a:xfrm>
              <a:off x="8678127" y="7073086"/>
              <a:ext cx="5908713" cy="226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120000"/>
                </a:lnSpc>
                <a:defRPr b="0" sz="15000">
                  <a:solidFill>
                    <a:schemeClr val="accent5"/>
                  </a:solidFill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lvl1pPr>
            </a:lstStyle>
            <a:p>
              <a:pPr/>
              <a:r>
                <a:t>Zoppi</a:t>
              </a:r>
            </a:p>
          </p:txBody>
        </p:sp>
        <p:sp>
          <p:nvSpPr>
            <p:cNvPr id="187" name="Ciechi"/>
            <p:cNvSpPr txBox="1"/>
            <p:nvPr/>
          </p:nvSpPr>
          <p:spPr>
            <a:xfrm>
              <a:off x="3326729" y="10259625"/>
              <a:ext cx="6751452" cy="226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120000"/>
                </a:lnSpc>
                <a:defRPr b="0" sz="15000">
                  <a:solidFill>
                    <a:schemeClr val="accent5"/>
                  </a:solidFill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lvl1pPr>
            </a:lstStyle>
            <a:p>
              <a:pPr/>
              <a:r>
                <a:t>Ciechi</a:t>
              </a:r>
            </a:p>
          </p:txBody>
        </p:sp>
        <p:sp>
          <p:nvSpPr>
            <p:cNvPr id="188" name="Beato"/>
            <p:cNvSpPr txBox="1"/>
            <p:nvPr/>
          </p:nvSpPr>
          <p:spPr>
            <a:xfrm>
              <a:off x="16102970" y="7650919"/>
              <a:ext cx="6674248" cy="226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120000"/>
                </a:lnSpc>
                <a:defRPr b="0" sz="15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Copperplate Gothic Bold"/>
                  <a:ea typeface="Copperplate Gothic Bold"/>
                  <a:cs typeface="Copperplate Gothic Bold"/>
                  <a:sym typeface="Copperplate Gothic Bol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Beato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2"/>
      <p:bldP build="whole" bldLvl="1" animBg="1" rev="0" advAuto="0" spid="189" grpId="3"/>
      <p:bldP build="whole" bldLvl="1" animBg="1" rev="0" advAuto="0" spid="17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Numero diapositiva"/>
          <p:cNvSpPr txBox="1"/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94" name="FotoSketcher image.jpg"/>
          <p:cNvGrpSpPr/>
          <p:nvPr/>
        </p:nvGrpSpPr>
        <p:grpSpPr>
          <a:xfrm>
            <a:off x="430950" y="427152"/>
            <a:ext cx="3989690" cy="2501376"/>
            <a:chOff x="0" y="0"/>
            <a:chExt cx="3989689" cy="2501375"/>
          </a:xfrm>
        </p:grpSpPr>
        <p:pic>
          <p:nvPicPr>
            <p:cNvPr id="193" name="FotoSketcher image.jpg" descr="FotoSketcher imag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00" y="114300"/>
              <a:ext cx="3634090" cy="20441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2" name="FotoSketcher image.jpg" descr="FotoSketcher image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89690" cy="2501376"/>
            </a:xfrm>
            <a:prstGeom prst="rect">
              <a:avLst/>
            </a:prstGeom>
            <a:effectLst/>
          </p:spPr>
        </p:pic>
      </p:grpSp>
      <p:pic>
        <p:nvPicPr>
          <p:cNvPr id="195" name="3" descr="3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8004" y="641202"/>
            <a:ext cx="1467967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196" name="Ro 12:14" descr="Ro 12:1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66422" y="2434926"/>
            <a:ext cx="10010409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197" name="Necessità | Premura"/>
          <p:cNvSpPr txBox="1"/>
          <p:nvPr/>
        </p:nvSpPr>
        <p:spPr>
          <a:xfrm>
            <a:off x="1023261" y="6507537"/>
            <a:ext cx="22337478" cy="226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15000"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pPr/>
            <a:r>
              <a:t>Necessità | Premura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Numero diapositiva"/>
          <p:cNvSpPr txBox="1"/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02" name="Immagine"/>
          <p:cNvGrpSpPr/>
          <p:nvPr/>
        </p:nvGrpSpPr>
        <p:grpSpPr>
          <a:xfrm>
            <a:off x="502722" y="552452"/>
            <a:ext cx="2267955" cy="2319791"/>
            <a:chOff x="0" y="0"/>
            <a:chExt cx="2267953" cy="2319789"/>
          </a:xfrm>
        </p:grpSpPr>
        <p:pic>
          <p:nvPicPr>
            <p:cNvPr id="201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00" y="114300"/>
              <a:ext cx="1912354" cy="18625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0" name="Immagine" descr="Immag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267954" cy="2319790"/>
            </a:xfrm>
            <a:prstGeom prst="rect">
              <a:avLst/>
            </a:prstGeom>
            <a:effectLst/>
          </p:spPr>
        </p:pic>
      </p:grpSp>
      <p:pic>
        <p:nvPicPr>
          <p:cNvPr id="203" name="4" descr="4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58040" y="675710"/>
            <a:ext cx="1467968" cy="2073276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204" name="donare qualcosa"/>
          <p:cNvSpPr txBox="1"/>
          <p:nvPr/>
        </p:nvSpPr>
        <p:spPr>
          <a:xfrm>
            <a:off x="761645" y="9478552"/>
            <a:ext cx="22826163" cy="206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2" defTabSz="449580">
              <a:spcBef>
                <a:spcPts val="200"/>
              </a:spcBef>
              <a:defRPr b="0" sz="13500">
                <a:uFill>
                  <a:solidFill>
                    <a:srgbClr val="000000"/>
                  </a:solidFill>
                </a:u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pPr>
            <a:r>
              <a:t>donare qualcosa</a:t>
            </a:r>
          </a:p>
        </p:txBody>
      </p:sp>
      <p:sp>
        <p:nvSpPr>
          <p:cNvPr id="205" name="Relazione/Comunione"/>
          <p:cNvSpPr txBox="1"/>
          <p:nvPr/>
        </p:nvSpPr>
        <p:spPr>
          <a:xfrm>
            <a:off x="1006211" y="3048263"/>
            <a:ext cx="22337031" cy="206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 defTabSz="449580">
              <a:spcBef>
                <a:spcPts val="200"/>
              </a:spcBef>
              <a:defRPr b="0" sz="13500">
                <a:uFill>
                  <a:solidFill>
                    <a:srgbClr val="000000"/>
                  </a:solidFill>
                </a:u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pPr>
            <a:r>
              <a:t>Relazione/Comunione</a:t>
            </a:r>
          </a:p>
        </p:txBody>
      </p:sp>
      <p:sp>
        <p:nvSpPr>
          <p:cNvPr id="206" name="interesse per gli altri"/>
          <p:cNvSpPr txBox="1"/>
          <p:nvPr/>
        </p:nvSpPr>
        <p:spPr>
          <a:xfrm>
            <a:off x="1092439" y="5123340"/>
            <a:ext cx="22164576" cy="206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 defTabSz="449580">
              <a:spcBef>
                <a:spcPts val="200"/>
              </a:spcBef>
              <a:defRPr b="0" sz="13500">
                <a:uFill>
                  <a:solidFill>
                    <a:srgbClr val="000000"/>
                  </a:solidFill>
                </a:u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pPr>
            <a:r>
              <a:t>interesse per gli altri</a:t>
            </a:r>
          </a:p>
        </p:txBody>
      </p:sp>
      <p:sp>
        <p:nvSpPr>
          <p:cNvPr id="207" name="supporto e aiuto"/>
          <p:cNvSpPr txBox="1"/>
          <p:nvPr/>
        </p:nvSpPr>
        <p:spPr>
          <a:xfrm>
            <a:off x="3818226" y="7300946"/>
            <a:ext cx="16713002" cy="206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 defTabSz="449580">
              <a:spcBef>
                <a:spcPts val="200"/>
              </a:spcBef>
              <a:defRPr b="0" sz="13500">
                <a:uFill>
                  <a:solidFill>
                    <a:srgbClr val="000000"/>
                  </a:solidFill>
                </a:u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pPr>
            <a:r>
              <a:t>supporto e aiuto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6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2"/>
      <p:bldP build="whole" bldLvl="1" animBg="1" rev="0" advAuto="0" spid="205" grpId="1"/>
      <p:bldP build="whole" bldLvl="1" animBg="1" rev="0" advAuto="0" spid="207" grpId="3"/>
      <p:bldP build="whole" bldLvl="1" animBg="1" rev="0" advAuto="0" spid="204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